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1"/>
  </p:notesMasterIdLst>
  <p:sldIdLst>
    <p:sldId id="256" r:id="rId2"/>
    <p:sldId id="257" r:id="rId3"/>
    <p:sldId id="258" r:id="rId4"/>
    <p:sldId id="259" r:id="rId5"/>
    <p:sldId id="263" r:id="rId6"/>
    <p:sldId id="266" r:id="rId7"/>
    <p:sldId id="267" r:id="rId8"/>
    <p:sldId id="268" r:id="rId9"/>
    <p:sldId id="269" r:id="rId10"/>
    <p:sldId id="396" r:id="rId11"/>
    <p:sldId id="397" r:id="rId12"/>
    <p:sldId id="398" r:id="rId13"/>
    <p:sldId id="262" r:id="rId14"/>
    <p:sldId id="265" r:id="rId15"/>
    <p:sldId id="270" r:id="rId16"/>
    <p:sldId id="271" r:id="rId17"/>
    <p:sldId id="272" r:id="rId18"/>
    <p:sldId id="275" r:id="rId19"/>
    <p:sldId id="273" r:id="rId20"/>
    <p:sldId id="274" r:id="rId21"/>
    <p:sldId id="276" r:id="rId22"/>
    <p:sldId id="277" r:id="rId23"/>
    <p:sldId id="278" r:id="rId24"/>
    <p:sldId id="279" r:id="rId25"/>
    <p:sldId id="280" r:id="rId26"/>
    <p:sldId id="281" r:id="rId27"/>
    <p:sldId id="282" r:id="rId28"/>
    <p:sldId id="283" r:id="rId29"/>
    <p:sldId id="284" r:id="rId30"/>
    <p:sldId id="285" r:id="rId31"/>
    <p:sldId id="287" r:id="rId32"/>
    <p:sldId id="286" r:id="rId33"/>
    <p:sldId id="288" r:id="rId34"/>
    <p:sldId id="289" r:id="rId35"/>
    <p:sldId id="290" r:id="rId36"/>
    <p:sldId id="293" r:id="rId37"/>
    <p:sldId id="291" r:id="rId38"/>
    <p:sldId id="292"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4336"/>
    <a:srgbClr val="20412B"/>
    <a:srgbClr val="9F5333"/>
    <a:srgbClr val="4C2C39"/>
    <a:srgbClr val="4A3D34"/>
    <a:srgbClr val="341800"/>
    <a:srgbClr val="361000"/>
    <a:srgbClr val="332304"/>
    <a:srgbClr val="AC770D"/>
    <a:srgbClr val="AF52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Stijl, gemiddeld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Stijl, licht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8" d="100"/>
          <a:sy n="68" d="100"/>
        </p:scale>
        <p:origin x="5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4.xml"/><Relationship Id="rId1" Type="http://schemas.openxmlformats.org/officeDocument/2006/relationships/slide" Target="../slides/slide9.xml"/><Relationship Id="rId6" Type="http://schemas.openxmlformats.org/officeDocument/2006/relationships/slide" Target="../slides/slide8.xml"/><Relationship Id="rId5" Type="http://schemas.openxmlformats.org/officeDocument/2006/relationships/slide" Target="../slides/slide7.xml"/><Relationship Id="rId4" Type="http://schemas.openxmlformats.org/officeDocument/2006/relationships/slide" Target="../slides/slide6.xml"/></Relationships>
</file>

<file path=ppt/diagrams/_rels/data2.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slide" Target="../slides/slide11.xml"/><Relationship Id="rId1"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DB311F-99CE-4077-9F52-CD9C698ADF33}" type="doc">
      <dgm:prSet loTypeId="urn:microsoft.com/office/officeart/2005/8/layout/chart3" loCatId="cycle" qsTypeId="urn:microsoft.com/office/officeart/2005/8/quickstyle/simple1" qsCatId="simple" csTypeId="urn:microsoft.com/office/officeart/2005/8/colors/accent1_2" csCatId="accent1" phldr="1"/>
      <dgm:spPr/>
    </dgm:pt>
    <dgm:pt modelId="{2A311FA0-89F8-4B02-B72C-4F3086B154C6}">
      <dgm:prSet phldrT="[Tekst]"/>
      <dgm:spPr>
        <a:solidFill>
          <a:srgbClr val="404040"/>
        </a:solidFill>
      </dgm:spPr>
      <dgm:t>
        <a:bodyPr/>
        <a:lstStyle/>
        <a:p>
          <a:r>
            <a:rPr lang="nl-BE" dirty="0"/>
            <a:t>Taxonomie van </a:t>
          </a:r>
          <a:r>
            <a:rPr lang="nl-BE" dirty="0" err="1"/>
            <a:t>Bloom</a:t>
          </a:r>
          <a:endParaRPr lang="nl-BE" dirty="0"/>
        </a:p>
      </dgm:t>
    </dgm:pt>
    <dgm:pt modelId="{A741437E-6A11-461D-B391-7817B7348590}" type="parTrans" cxnId="{3E79CC7D-1AEC-4216-8046-AB688FE01D01}">
      <dgm:prSet/>
      <dgm:spPr/>
      <dgm:t>
        <a:bodyPr/>
        <a:lstStyle/>
        <a:p>
          <a:endParaRPr lang="nl-BE"/>
        </a:p>
      </dgm:t>
    </dgm:pt>
    <dgm:pt modelId="{413F490E-B017-45E0-BE89-BBE5ED2A6EA5}" type="sibTrans" cxnId="{3E79CC7D-1AEC-4216-8046-AB688FE01D01}">
      <dgm:prSet/>
      <dgm:spPr/>
      <dgm:t>
        <a:bodyPr/>
        <a:lstStyle/>
        <a:p>
          <a:endParaRPr lang="nl-BE"/>
        </a:p>
      </dgm:t>
    </dgm:pt>
    <dgm:pt modelId="{A34E2E5C-885B-44C2-A366-24275556B725}">
      <dgm:prSet phldrT="[Tekst]"/>
      <dgm:spPr>
        <a:solidFill>
          <a:srgbClr val="FF95C0"/>
        </a:solidFill>
      </dgm:spPr>
      <dgm:t>
        <a:bodyPr/>
        <a:lstStyle/>
        <a:p>
          <a:r>
            <a:rPr lang="nl-BE" dirty="0">
              <a:solidFill>
                <a:schemeClr val="bg1"/>
              </a:solidFill>
            </a:rPr>
            <a:t>Creëren</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A4A847B9-000B-41D5-B037-2DC9B0BC2E4B}" type="parTrans" cxnId="{FA79640B-6B37-4590-95BF-5A170E7A8591}">
      <dgm:prSet/>
      <dgm:spPr/>
      <dgm:t>
        <a:bodyPr/>
        <a:lstStyle/>
        <a:p>
          <a:endParaRPr lang="nl-BE"/>
        </a:p>
      </dgm:t>
    </dgm:pt>
    <dgm:pt modelId="{A59C3585-5CA3-4A48-BA31-7C0D33C5AB25}" type="sibTrans" cxnId="{FA79640B-6B37-4590-95BF-5A170E7A8591}">
      <dgm:prSet/>
      <dgm:spPr/>
      <dgm:t>
        <a:bodyPr/>
        <a:lstStyle/>
        <a:p>
          <a:endParaRPr lang="nl-BE"/>
        </a:p>
      </dgm:t>
    </dgm:pt>
    <dgm:pt modelId="{4A4DD3B5-1748-4958-85ED-F94FF0679C55}">
      <dgm:prSet phldrT="[Tekst]"/>
      <dgm:spPr>
        <a:solidFill>
          <a:schemeClr val="accent1">
            <a:lumMod val="40000"/>
            <a:lumOff val="60000"/>
          </a:schemeClr>
        </a:solidFill>
      </dgm:spPr>
      <dgm:t>
        <a:bodyPr/>
        <a:lstStyle/>
        <a:p>
          <a:r>
            <a:rPr lang="nl-BE" dirty="0">
              <a:solidFill>
                <a:schemeClr val="bg1"/>
              </a:solidFill>
            </a:rPr>
            <a:t>Herinneren</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E3BA5F29-A968-46C1-BC24-B55296E1C71B}" type="parTrans" cxnId="{3AC94111-4F4C-41EA-AC02-2C58F6DADD49}">
      <dgm:prSet/>
      <dgm:spPr/>
      <dgm:t>
        <a:bodyPr/>
        <a:lstStyle/>
        <a:p>
          <a:endParaRPr lang="nl-BE"/>
        </a:p>
      </dgm:t>
    </dgm:pt>
    <dgm:pt modelId="{282221CB-A9F6-4C9F-835C-3458FB73CA72}" type="sibTrans" cxnId="{3AC94111-4F4C-41EA-AC02-2C58F6DADD49}">
      <dgm:prSet/>
      <dgm:spPr/>
      <dgm:t>
        <a:bodyPr/>
        <a:lstStyle/>
        <a:p>
          <a:endParaRPr lang="nl-BE"/>
        </a:p>
      </dgm:t>
    </dgm:pt>
    <dgm:pt modelId="{43AA0AE3-7395-4B49-8164-6EE07001CF21}">
      <dgm:prSet/>
      <dgm:spPr>
        <a:solidFill>
          <a:srgbClr val="6AD990"/>
        </a:solidFill>
      </dgm:spPr>
      <dgm:t>
        <a:bodyPr/>
        <a:lstStyle/>
        <a:p>
          <a:r>
            <a:rPr lang="nl-BE" dirty="0">
              <a:solidFill>
                <a:schemeClr val="bg1"/>
              </a:solidFill>
            </a:rPr>
            <a:t>Begrijpen</a:t>
          </a: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176D4241-DD5D-47DC-B6EE-88C713B82BF1}" type="parTrans" cxnId="{6B9A1904-5165-4912-B896-1716822BA1B2}">
      <dgm:prSet/>
      <dgm:spPr/>
      <dgm:t>
        <a:bodyPr/>
        <a:lstStyle/>
        <a:p>
          <a:endParaRPr lang="nl-BE"/>
        </a:p>
      </dgm:t>
    </dgm:pt>
    <dgm:pt modelId="{866B6852-3CC2-4D07-82FE-E0B2B43BC7A3}" type="sibTrans" cxnId="{6B9A1904-5165-4912-B896-1716822BA1B2}">
      <dgm:prSet/>
      <dgm:spPr/>
      <dgm:t>
        <a:bodyPr/>
        <a:lstStyle/>
        <a:p>
          <a:endParaRPr lang="nl-BE"/>
        </a:p>
      </dgm:t>
    </dgm:pt>
    <dgm:pt modelId="{0DBF49E2-4289-41E5-9196-E132E246F1A6}">
      <dgm:prSet/>
      <dgm:spPr>
        <a:solidFill>
          <a:srgbClr val="A9D18E"/>
        </a:solidFill>
      </dgm:spPr>
      <dgm:t>
        <a:bodyPr/>
        <a:lstStyle/>
        <a:p>
          <a:r>
            <a:rPr lang="nl-BE" dirty="0">
              <a:solidFill>
                <a:schemeClr val="bg1"/>
              </a:solidFill>
            </a:rPr>
            <a:t>Toepassen</a:t>
          </a: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99EE171E-3CCE-4D5C-BDBD-6A57028FFE23}" type="parTrans" cxnId="{AFD2B755-140C-4437-96F4-AA5A5EEC3B31}">
      <dgm:prSet/>
      <dgm:spPr/>
      <dgm:t>
        <a:bodyPr/>
        <a:lstStyle/>
        <a:p>
          <a:endParaRPr lang="nl-BE"/>
        </a:p>
      </dgm:t>
    </dgm:pt>
    <dgm:pt modelId="{990273A9-A67B-410D-9180-151103078A81}" type="sibTrans" cxnId="{AFD2B755-140C-4437-96F4-AA5A5EEC3B31}">
      <dgm:prSet/>
      <dgm:spPr/>
      <dgm:t>
        <a:bodyPr/>
        <a:lstStyle/>
        <a:p>
          <a:endParaRPr lang="nl-BE"/>
        </a:p>
      </dgm:t>
    </dgm:pt>
    <dgm:pt modelId="{3D63F654-57A0-474D-BE57-D80038C49C46}">
      <dgm:prSet/>
      <dgm:spPr>
        <a:solidFill>
          <a:schemeClr val="accent4">
            <a:lumMod val="40000"/>
            <a:lumOff val="60000"/>
          </a:schemeClr>
        </a:solidFill>
      </dgm:spPr>
      <dgm:t>
        <a:bodyPr/>
        <a:lstStyle/>
        <a:p>
          <a:r>
            <a:rPr lang="nl-BE" dirty="0">
              <a:solidFill>
                <a:schemeClr val="bg1"/>
              </a:solidFill>
            </a:rPr>
            <a:t>Analyseren</a:t>
          </a:r>
        </a:p>
      </dgm:t>
      <dgm:extLst>
        <a:ext uri="{E40237B7-FDA0-4F09-8148-C483321AD2D9}">
          <dgm14:cNvPr xmlns:dgm14="http://schemas.microsoft.com/office/drawing/2010/diagram" id="0" name="">
            <a:hlinkClick xmlns:r="http://schemas.openxmlformats.org/officeDocument/2006/relationships" r:id="rId5" action="ppaction://hlinksldjump"/>
          </dgm14:cNvPr>
        </a:ext>
      </dgm:extLst>
    </dgm:pt>
    <dgm:pt modelId="{9109057F-3C89-4318-981B-7C5C47CA81CA}" type="parTrans" cxnId="{770431D3-5703-4EF1-B2F8-1E70F9ED30D3}">
      <dgm:prSet/>
      <dgm:spPr/>
      <dgm:t>
        <a:bodyPr/>
        <a:lstStyle/>
        <a:p>
          <a:endParaRPr lang="nl-BE"/>
        </a:p>
      </dgm:t>
    </dgm:pt>
    <dgm:pt modelId="{8846B2A6-C4C9-41F8-8454-9F476D673CA1}" type="sibTrans" cxnId="{770431D3-5703-4EF1-B2F8-1E70F9ED30D3}">
      <dgm:prSet/>
      <dgm:spPr/>
      <dgm:t>
        <a:bodyPr/>
        <a:lstStyle/>
        <a:p>
          <a:endParaRPr lang="nl-BE"/>
        </a:p>
      </dgm:t>
    </dgm:pt>
    <dgm:pt modelId="{D0CDD8D8-911A-47F5-8846-B80593F1DF6B}">
      <dgm:prSet/>
      <dgm:spPr>
        <a:solidFill>
          <a:schemeClr val="accent2">
            <a:lumMod val="40000"/>
            <a:lumOff val="60000"/>
          </a:schemeClr>
        </a:solidFill>
      </dgm:spPr>
      <dgm:t>
        <a:bodyPr/>
        <a:lstStyle/>
        <a:p>
          <a:r>
            <a:rPr lang="nl-BE" dirty="0">
              <a:solidFill>
                <a:schemeClr val="bg1"/>
              </a:solidFill>
            </a:rPr>
            <a:t>Evalueren</a:t>
          </a:r>
        </a:p>
      </dgm:t>
      <dgm:extLst>
        <a:ext uri="{E40237B7-FDA0-4F09-8148-C483321AD2D9}">
          <dgm14:cNvPr xmlns:dgm14="http://schemas.microsoft.com/office/drawing/2010/diagram" id="0" name="">
            <a:hlinkClick xmlns:r="http://schemas.openxmlformats.org/officeDocument/2006/relationships" r:id="rId6" action="ppaction://hlinksldjump"/>
          </dgm14:cNvPr>
        </a:ext>
      </dgm:extLst>
    </dgm:pt>
    <dgm:pt modelId="{E108A80D-9226-4263-B4BE-75182E38A00D}" type="parTrans" cxnId="{AF31C66C-5CE8-4469-B5C2-332DE4F4DD98}">
      <dgm:prSet/>
      <dgm:spPr/>
      <dgm:t>
        <a:bodyPr/>
        <a:lstStyle/>
        <a:p>
          <a:endParaRPr lang="nl-BE"/>
        </a:p>
      </dgm:t>
    </dgm:pt>
    <dgm:pt modelId="{08F4B02E-66B0-4ED1-84A7-CCD40DC0C1B1}" type="sibTrans" cxnId="{AF31C66C-5CE8-4469-B5C2-332DE4F4DD98}">
      <dgm:prSet/>
      <dgm:spPr/>
      <dgm:t>
        <a:bodyPr/>
        <a:lstStyle/>
        <a:p>
          <a:endParaRPr lang="nl-BE"/>
        </a:p>
      </dgm:t>
    </dgm:pt>
    <dgm:pt modelId="{66B08090-2E7E-4E32-8FA2-313B630E9E26}" type="pres">
      <dgm:prSet presAssocID="{11DB311F-99CE-4077-9F52-CD9C698ADF33}" presName="compositeShape" presStyleCnt="0">
        <dgm:presLayoutVars>
          <dgm:chMax val="7"/>
          <dgm:dir/>
          <dgm:resizeHandles val="exact"/>
        </dgm:presLayoutVars>
      </dgm:prSet>
      <dgm:spPr/>
    </dgm:pt>
    <dgm:pt modelId="{0BF493AA-6C1E-4BD3-A523-2B0DDB802D2A}" type="pres">
      <dgm:prSet presAssocID="{11DB311F-99CE-4077-9F52-CD9C698ADF33}" presName="wedge1" presStyleLbl="node1" presStyleIdx="0" presStyleCnt="7"/>
      <dgm:spPr/>
    </dgm:pt>
    <dgm:pt modelId="{FD07B725-6A11-4CBF-9BDA-0DD885CF22C7}" type="pres">
      <dgm:prSet presAssocID="{11DB311F-99CE-4077-9F52-CD9C698ADF33}" presName="wedge1Tx" presStyleLbl="node1" presStyleIdx="0" presStyleCnt="7">
        <dgm:presLayoutVars>
          <dgm:chMax val="0"/>
          <dgm:chPref val="0"/>
          <dgm:bulletEnabled val="1"/>
        </dgm:presLayoutVars>
      </dgm:prSet>
      <dgm:spPr/>
    </dgm:pt>
    <dgm:pt modelId="{D52CCF5D-A19D-4DEF-B110-A3069FAA9151}" type="pres">
      <dgm:prSet presAssocID="{11DB311F-99CE-4077-9F52-CD9C698ADF33}" presName="wedge2" presStyleLbl="node1" presStyleIdx="1" presStyleCnt="7"/>
      <dgm:spPr/>
    </dgm:pt>
    <dgm:pt modelId="{48F850C1-E476-4721-9D0A-4E9B1173F12C}" type="pres">
      <dgm:prSet presAssocID="{11DB311F-99CE-4077-9F52-CD9C698ADF33}" presName="wedge2Tx" presStyleLbl="node1" presStyleIdx="1" presStyleCnt="7">
        <dgm:presLayoutVars>
          <dgm:chMax val="0"/>
          <dgm:chPref val="0"/>
          <dgm:bulletEnabled val="1"/>
        </dgm:presLayoutVars>
      </dgm:prSet>
      <dgm:spPr/>
    </dgm:pt>
    <dgm:pt modelId="{E9431163-AA22-4043-9A14-B29C1C414A3E}" type="pres">
      <dgm:prSet presAssocID="{11DB311F-99CE-4077-9F52-CD9C698ADF33}" presName="wedge3" presStyleLbl="node1" presStyleIdx="2" presStyleCnt="7"/>
      <dgm:spPr/>
    </dgm:pt>
    <dgm:pt modelId="{5B461209-2169-455F-B265-6393B0634323}" type="pres">
      <dgm:prSet presAssocID="{11DB311F-99CE-4077-9F52-CD9C698ADF33}" presName="wedge3Tx" presStyleLbl="node1" presStyleIdx="2" presStyleCnt="7">
        <dgm:presLayoutVars>
          <dgm:chMax val="0"/>
          <dgm:chPref val="0"/>
          <dgm:bulletEnabled val="1"/>
        </dgm:presLayoutVars>
      </dgm:prSet>
      <dgm:spPr/>
    </dgm:pt>
    <dgm:pt modelId="{33681FF3-96A5-4C05-80C6-CE890F209E8A}" type="pres">
      <dgm:prSet presAssocID="{11DB311F-99CE-4077-9F52-CD9C698ADF33}" presName="wedge4" presStyleLbl="node1" presStyleIdx="3" presStyleCnt="7"/>
      <dgm:spPr/>
    </dgm:pt>
    <dgm:pt modelId="{6ED75750-02A1-4CB6-AF7C-62502F843BCD}" type="pres">
      <dgm:prSet presAssocID="{11DB311F-99CE-4077-9F52-CD9C698ADF33}" presName="wedge4Tx" presStyleLbl="node1" presStyleIdx="3" presStyleCnt="7">
        <dgm:presLayoutVars>
          <dgm:chMax val="0"/>
          <dgm:chPref val="0"/>
          <dgm:bulletEnabled val="1"/>
        </dgm:presLayoutVars>
      </dgm:prSet>
      <dgm:spPr/>
    </dgm:pt>
    <dgm:pt modelId="{3D4F1927-7EC1-41D0-B41B-C2CEA85D4447}" type="pres">
      <dgm:prSet presAssocID="{11DB311F-99CE-4077-9F52-CD9C698ADF33}" presName="wedge5" presStyleLbl="node1" presStyleIdx="4" presStyleCnt="7"/>
      <dgm:spPr/>
    </dgm:pt>
    <dgm:pt modelId="{1BDD3654-9A97-4118-9D24-C976A6611B33}" type="pres">
      <dgm:prSet presAssocID="{11DB311F-99CE-4077-9F52-CD9C698ADF33}" presName="wedge5Tx" presStyleLbl="node1" presStyleIdx="4" presStyleCnt="7">
        <dgm:presLayoutVars>
          <dgm:chMax val="0"/>
          <dgm:chPref val="0"/>
          <dgm:bulletEnabled val="1"/>
        </dgm:presLayoutVars>
      </dgm:prSet>
      <dgm:spPr/>
    </dgm:pt>
    <dgm:pt modelId="{C0656343-75B1-4659-BC6F-88825853AE93}" type="pres">
      <dgm:prSet presAssocID="{11DB311F-99CE-4077-9F52-CD9C698ADF33}" presName="wedge6" presStyleLbl="node1" presStyleIdx="5" presStyleCnt="7"/>
      <dgm:spPr/>
    </dgm:pt>
    <dgm:pt modelId="{336993D2-3AF8-43B3-A8C6-85119F432C8A}" type="pres">
      <dgm:prSet presAssocID="{11DB311F-99CE-4077-9F52-CD9C698ADF33}" presName="wedge6Tx" presStyleLbl="node1" presStyleIdx="5" presStyleCnt="7">
        <dgm:presLayoutVars>
          <dgm:chMax val="0"/>
          <dgm:chPref val="0"/>
          <dgm:bulletEnabled val="1"/>
        </dgm:presLayoutVars>
      </dgm:prSet>
      <dgm:spPr/>
    </dgm:pt>
    <dgm:pt modelId="{7AF192F2-7820-401C-83C1-41EBE93B8D99}" type="pres">
      <dgm:prSet presAssocID="{11DB311F-99CE-4077-9F52-CD9C698ADF33}" presName="wedge7" presStyleLbl="node1" presStyleIdx="6" presStyleCnt="7"/>
      <dgm:spPr/>
    </dgm:pt>
    <dgm:pt modelId="{9BE25021-0AC5-4F16-87A3-529C1732DE7F}" type="pres">
      <dgm:prSet presAssocID="{11DB311F-99CE-4077-9F52-CD9C698ADF33}" presName="wedge7Tx" presStyleLbl="node1" presStyleIdx="6" presStyleCnt="7">
        <dgm:presLayoutVars>
          <dgm:chMax val="0"/>
          <dgm:chPref val="0"/>
          <dgm:bulletEnabled val="1"/>
        </dgm:presLayoutVars>
      </dgm:prSet>
      <dgm:spPr/>
    </dgm:pt>
  </dgm:ptLst>
  <dgm:cxnLst>
    <dgm:cxn modelId="{6B9A1904-5165-4912-B896-1716822BA1B2}" srcId="{11DB311F-99CE-4077-9F52-CD9C698ADF33}" destId="{43AA0AE3-7395-4B49-8164-6EE07001CF21}" srcOrd="5" destOrd="0" parTransId="{176D4241-DD5D-47DC-B6EE-88C713B82BF1}" sibTransId="{866B6852-3CC2-4D07-82FE-E0B2B43BC7A3}"/>
    <dgm:cxn modelId="{FA79640B-6B37-4590-95BF-5A170E7A8591}" srcId="{11DB311F-99CE-4077-9F52-CD9C698ADF33}" destId="{A34E2E5C-885B-44C2-A366-24275556B725}" srcOrd="1" destOrd="0" parTransId="{A4A847B9-000B-41D5-B037-2DC9B0BC2E4B}" sibTransId="{A59C3585-5CA3-4A48-BA31-7C0D33C5AB25}"/>
    <dgm:cxn modelId="{3AC94111-4F4C-41EA-AC02-2C58F6DADD49}" srcId="{11DB311F-99CE-4077-9F52-CD9C698ADF33}" destId="{4A4DD3B5-1748-4958-85ED-F94FF0679C55}" srcOrd="6" destOrd="0" parTransId="{E3BA5F29-A968-46C1-BC24-B55296E1C71B}" sibTransId="{282221CB-A9F6-4C9F-835C-3458FB73CA72}"/>
    <dgm:cxn modelId="{AAB12F12-8512-49CA-8BD6-14665BB7AA7E}" type="presOf" srcId="{A34E2E5C-885B-44C2-A366-24275556B725}" destId="{48F850C1-E476-4721-9D0A-4E9B1173F12C}" srcOrd="1" destOrd="0" presId="urn:microsoft.com/office/officeart/2005/8/layout/chart3"/>
    <dgm:cxn modelId="{3977701C-542A-49AD-A9DB-66E202B772D4}" type="presOf" srcId="{43AA0AE3-7395-4B49-8164-6EE07001CF21}" destId="{C0656343-75B1-4659-BC6F-88825853AE93}" srcOrd="0" destOrd="0" presId="urn:microsoft.com/office/officeart/2005/8/layout/chart3"/>
    <dgm:cxn modelId="{C3F7651E-E461-41B8-8918-7AF6E4F1877A}" type="presOf" srcId="{11DB311F-99CE-4077-9F52-CD9C698ADF33}" destId="{66B08090-2E7E-4E32-8FA2-313B630E9E26}" srcOrd="0" destOrd="0" presId="urn:microsoft.com/office/officeart/2005/8/layout/chart3"/>
    <dgm:cxn modelId="{11ABE62C-EF44-4EA6-A863-4F411D1B2C35}" type="presOf" srcId="{0DBF49E2-4289-41E5-9196-E132E246F1A6}" destId="{1BDD3654-9A97-4118-9D24-C976A6611B33}" srcOrd="1" destOrd="0" presId="urn:microsoft.com/office/officeart/2005/8/layout/chart3"/>
    <dgm:cxn modelId="{D919EC31-4BFA-4B28-9102-1AC7E96F0664}" type="presOf" srcId="{4A4DD3B5-1748-4958-85ED-F94FF0679C55}" destId="{9BE25021-0AC5-4F16-87A3-529C1732DE7F}" srcOrd="1" destOrd="0" presId="urn:microsoft.com/office/officeart/2005/8/layout/chart3"/>
    <dgm:cxn modelId="{1A20493C-AABD-4865-BF53-3A0DEF180362}" type="presOf" srcId="{2A311FA0-89F8-4B02-B72C-4F3086B154C6}" destId="{0BF493AA-6C1E-4BD3-A523-2B0DDB802D2A}" srcOrd="0" destOrd="0" presId="urn:microsoft.com/office/officeart/2005/8/layout/chart3"/>
    <dgm:cxn modelId="{AF31C66C-5CE8-4469-B5C2-332DE4F4DD98}" srcId="{11DB311F-99CE-4077-9F52-CD9C698ADF33}" destId="{D0CDD8D8-911A-47F5-8846-B80593F1DF6B}" srcOrd="2" destOrd="0" parTransId="{E108A80D-9226-4263-B4BE-75182E38A00D}" sibTransId="{08F4B02E-66B0-4ED1-84A7-CCD40DC0C1B1}"/>
    <dgm:cxn modelId="{D49D8F71-F804-4BA8-85F7-82D377CCC7CB}" type="presOf" srcId="{A34E2E5C-885B-44C2-A366-24275556B725}" destId="{D52CCF5D-A19D-4DEF-B110-A3069FAA9151}" srcOrd="0" destOrd="0" presId="urn:microsoft.com/office/officeart/2005/8/layout/chart3"/>
    <dgm:cxn modelId="{D086F971-2563-4E2D-9A7A-863D9F857311}" type="presOf" srcId="{D0CDD8D8-911A-47F5-8846-B80593F1DF6B}" destId="{5B461209-2169-455F-B265-6393B0634323}" srcOrd="1" destOrd="0" presId="urn:microsoft.com/office/officeart/2005/8/layout/chart3"/>
    <dgm:cxn modelId="{AFD2B755-140C-4437-96F4-AA5A5EEC3B31}" srcId="{11DB311F-99CE-4077-9F52-CD9C698ADF33}" destId="{0DBF49E2-4289-41E5-9196-E132E246F1A6}" srcOrd="4" destOrd="0" parTransId="{99EE171E-3CCE-4D5C-BDBD-6A57028FFE23}" sibTransId="{990273A9-A67B-410D-9180-151103078A81}"/>
    <dgm:cxn modelId="{3E79CC7D-1AEC-4216-8046-AB688FE01D01}" srcId="{11DB311F-99CE-4077-9F52-CD9C698ADF33}" destId="{2A311FA0-89F8-4B02-B72C-4F3086B154C6}" srcOrd="0" destOrd="0" parTransId="{A741437E-6A11-461D-B391-7817B7348590}" sibTransId="{413F490E-B017-45E0-BE89-BBE5ED2A6EA5}"/>
    <dgm:cxn modelId="{59BC319E-7928-43CB-A811-9B777801AEF2}" type="presOf" srcId="{43AA0AE3-7395-4B49-8164-6EE07001CF21}" destId="{336993D2-3AF8-43B3-A8C6-85119F432C8A}" srcOrd="1" destOrd="0" presId="urn:microsoft.com/office/officeart/2005/8/layout/chart3"/>
    <dgm:cxn modelId="{D532EFAB-D9D0-4773-BB74-0D82BC986C42}" type="presOf" srcId="{3D63F654-57A0-474D-BE57-D80038C49C46}" destId="{33681FF3-96A5-4C05-80C6-CE890F209E8A}" srcOrd="0" destOrd="0" presId="urn:microsoft.com/office/officeart/2005/8/layout/chart3"/>
    <dgm:cxn modelId="{BA520DB0-6799-4904-90AB-0CB1D457BC24}" type="presOf" srcId="{4A4DD3B5-1748-4958-85ED-F94FF0679C55}" destId="{7AF192F2-7820-401C-83C1-41EBE93B8D99}" srcOrd="0" destOrd="0" presId="urn:microsoft.com/office/officeart/2005/8/layout/chart3"/>
    <dgm:cxn modelId="{D770ECB9-09B5-47D2-90D8-AECE1D79C931}" type="presOf" srcId="{D0CDD8D8-911A-47F5-8846-B80593F1DF6B}" destId="{E9431163-AA22-4043-9A14-B29C1C414A3E}" srcOrd="0" destOrd="0" presId="urn:microsoft.com/office/officeart/2005/8/layout/chart3"/>
    <dgm:cxn modelId="{D03E6FD1-AFAA-401E-A185-DC31C204EEC8}" type="presOf" srcId="{2A311FA0-89F8-4B02-B72C-4F3086B154C6}" destId="{FD07B725-6A11-4CBF-9BDA-0DD885CF22C7}" srcOrd="1" destOrd="0" presId="urn:microsoft.com/office/officeart/2005/8/layout/chart3"/>
    <dgm:cxn modelId="{770431D3-5703-4EF1-B2F8-1E70F9ED30D3}" srcId="{11DB311F-99CE-4077-9F52-CD9C698ADF33}" destId="{3D63F654-57A0-474D-BE57-D80038C49C46}" srcOrd="3" destOrd="0" parTransId="{9109057F-3C89-4318-981B-7C5C47CA81CA}" sibTransId="{8846B2A6-C4C9-41F8-8454-9F476D673CA1}"/>
    <dgm:cxn modelId="{D816ACE9-C07A-4049-AFCA-FD03AE6B7DD7}" type="presOf" srcId="{0DBF49E2-4289-41E5-9196-E132E246F1A6}" destId="{3D4F1927-7EC1-41D0-B41B-C2CEA85D4447}" srcOrd="0" destOrd="0" presId="urn:microsoft.com/office/officeart/2005/8/layout/chart3"/>
    <dgm:cxn modelId="{868AA0FC-6D8D-4ACB-A5E5-165EB4F32F7C}" type="presOf" srcId="{3D63F654-57A0-474D-BE57-D80038C49C46}" destId="{6ED75750-02A1-4CB6-AF7C-62502F843BCD}" srcOrd="1" destOrd="0" presId="urn:microsoft.com/office/officeart/2005/8/layout/chart3"/>
    <dgm:cxn modelId="{34C8BCDD-161F-40AD-82BD-FEC96CC73303}" type="presParOf" srcId="{66B08090-2E7E-4E32-8FA2-313B630E9E26}" destId="{0BF493AA-6C1E-4BD3-A523-2B0DDB802D2A}" srcOrd="0" destOrd="0" presId="urn:microsoft.com/office/officeart/2005/8/layout/chart3"/>
    <dgm:cxn modelId="{8BF1F2EA-A9D3-4FA7-BB8C-336DE17243EF}" type="presParOf" srcId="{66B08090-2E7E-4E32-8FA2-313B630E9E26}" destId="{FD07B725-6A11-4CBF-9BDA-0DD885CF22C7}" srcOrd="1" destOrd="0" presId="urn:microsoft.com/office/officeart/2005/8/layout/chart3"/>
    <dgm:cxn modelId="{068667D6-BA32-4F91-A669-97B1265EED6A}" type="presParOf" srcId="{66B08090-2E7E-4E32-8FA2-313B630E9E26}" destId="{D52CCF5D-A19D-4DEF-B110-A3069FAA9151}" srcOrd="2" destOrd="0" presId="urn:microsoft.com/office/officeart/2005/8/layout/chart3"/>
    <dgm:cxn modelId="{EDE8F0BF-0C02-4ED1-8A83-7D204D8CE4C9}" type="presParOf" srcId="{66B08090-2E7E-4E32-8FA2-313B630E9E26}" destId="{48F850C1-E476-4721-9D0A-4E9B1173F12C}" srcOrd="3" destOrd="0" presId="urn:microsoft.com/office/officeart/2005/8/layout/chart3"/>
    <dgm:cxn modelId="{4C5FE7F1-98CE-4CD0-8922-C1B116844DDB}" type="presParOf" srcId="{66B08090-2E7E-4E32-8FA2-313B630E9E26}" destId="{E9431163-AA22-4043-9A14-B29C1C414A3E}" srcOrd="4" destOrd="0" presId="urn:microsoft.com/office/officeart/2005/8/layout/chart3"/>
    <dgm:cxn modelId="{C5D35052-1A50-4243-9677-4EB3397AB4D9}" type="presParOf" srcId="{66B08090-2E7E-4E32-8FA2-313B630E9E26}" destId="{5B461209-2169-455F-B265-6393B0634323}" srcOrd="5" destOrd="0" presId="urn:microsoft.com/office/officeart/2005/8/layout/chart3"/>
    <dgm:cxn modelId="{75A5352A-CCBF-4D07-AEE1-67B9E4644AA5}" type="presParOf" srcId="{66B08090-2E7E-4E32-8FA2-313B630E9E26}" destId="{33681FF3-96A5-4C05-80C6-CE890F209E8A}" srcOrd="6" destOrd="0" presId="urn:microsoft.com/office/officeart/2005/8/layout/chart3"/>
    <dgm:cxn modelId="{64E4AA7B-26C3-40A2-9172-86364CEE8719}" type="presParOf" srcId="{66B08090-2E7E-4E32-8FA2-313B630E9E26}" destId="{6ED75750-02A1-4CB6-AF7C-62502F843BCD}" srcOrd="7" destOrd="0" presId="urn:microsoft.com/office/officeart/2005/8/layout/chart3"/>
    <dgm:cxn modelId="{B7E7E2D8-7AD5-4D4E-8E28-B4FE78984DB4}" type="presParOf" srcId="{66B08090-2E7E-4E32-8FA2-313B630E9E26}" destId="{3D4F1927-7EC1-41D0-B41B-C2CEA85D4447}" srcOrd="8" destOrd="0" presId="urn:microsoft.com/office/officeart/2005/8/layout/chart3"/>
    <dgm:cxn modelId="{4028FCA5-4080-4FBF-9CCB-D8C0EA38D64A}" type="presParOf" srcId="{66B08090-2E7E-4E32-8FA2-313B630E9E26}" destId="{1BDD3654-9A97-4118-9D24-C976A6611B33}" srcOrd="9" destOrd="0" presId="urn:microsoft.com/office/officeart/2005/8/layout/chart3"/>
    <dgm:cxn modelId="{60C625D6-78F5-4DB9-B30D-EF5819563E97}" type="presParOf" srcId="{66B08090-2E7E-4E32-8FA2-313B630E9E26}" destId="{C0656343-75B1-4659-BC6F-88825853AE93}" srcOrd="10" destOrd="0" presId="urn:microsoft.com/office/officeart/2005/8/layout/chart3"/>
    <dgm:cxn modelId="{F7CF6CE0-33FA-4396-AB6C-C5AE694A598B}" type="presParOf" srcId="{66B08090-2E7E-4E32-8FA2-313B630E9E26}" destId="{336993D2-3AF8-43B3-A8C6-85119F432C8A}" srcOrd="11" destOrd="0" presId="urn:microsoft.com/office/officeart/2005/8/layout/chart3"/>
    <dgm:cxn modelId="{3888E65C-6B5A-44C1-AE1B-90A4EE89DB87}" type="presParOf" srcId="{66B08090-2E7E-4E32-8FA2-313B630E9E26}" destId="{7AF192F2-7820-401C-83C1-41EBE93B8D99}" srcOrd="12" destOrd="0" presId="urn:microsoft.com/office/officeart/2005/8/layout/chart3"/>
    <dgm:cxn modelId="{B3DFC19F-A8B9-4E64-9E21-03627C8F6B33}" type="presParOf" srcId="{66B08090-2E7E-4E32-8FA2-313B630E9E26}" destId="{9BE25021-0AC5-4F16-87A3-529C1732DE7F}" srcOrd="13" destOrd="0" presId="urn:microsoft.com/office/officeart/2005/8/layout/chart3"/>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0681DB6-3DE4-47F4-90E0-656C08AF9527}" type="doc">
      <dgm:prSet loTypeId="urn:microsoft.com/office/officeart/2005/8/layout/chart3" loCatId="cycle" qsTypeId="urn:microsoft.com/office/officeart/2005/8/quickstyle/simple1" qsCatId="simple" csTypeId="urn:microsoft.com/office/officeart/2005/8/colors/colorful3" csCatId="colorful" phldr="1"/>
      <dgm:spPr/>
    </dgm:pt>
    <dgm:pt modelId="{06D65689-4F6C-4941-B794-4437BBA1CE2D}">
      <dgm:prSet phldrT="[Tekst]"/>
      <dgm:spPr>
        <a:solidFill>
          <a:srgbClr val="404040"/>
        </a:solidFill>
      </dgm:spPr>
      <dgm:t>
        <a:bodyPr/>
        <a:lstStyle/>
        <a:p>
          <a:r>
            <a:rPr lang="nl-BE" dirty="0"/>
            <a:t>Niet inhoudsgericht</a:t>
          </a:r>
        </a:p>
      </dgm:t>
    </dgm:pt>
    <dgm:pt modelId="{8F826840-7F84-4E55-AB96-BA40DCD56E7D}" type="parTrans" cxnId="{241629CF-AE6C-4002-A17D-120FD460CC1A}">
      <dgm:prSet/>
      <dgm:spPr/>
      <dgm:t>
        <a:bodyPr/>
        <a:lstStyle/>
        <a:p>
          <a:endParaRPr lang="nl-BE"/>
        </a:p>
      </dgm:t>
    </dgm:pt>
    <dgm:pt modelId="{FEB3695F-64C1-41DA-B477-ADF9EF827718}" type="sibTrans" cxnId="{241629CF-AE6C-4002-A17D-120FD460CC1A}">
      <dgm:prSet/>
      <dgm:spPr/>
      <dgm:t>
        <a:bodyPr/>
        <a:lstStyle/>
        <a:p>
          <a:endParaRPr lang="nl-BE"/>
        </a:p>
      </dgm:t>
    </dgm:pt>
    <dgm:pt modelId="{530D8174-C6F4-4C8B-B306-ABFFC3F2CB98}">
      <dgm:prSet phldrT="[Tekst]"/>
      <dgm:spPr/>
      <dgm:t>
        <a:bodyPr/>
        <a:lstStyle/>
        <a:p>
          <a:r>
            <a:rPr lang="nl-BE" dirty="0"/>
            <a:t>Aandacht en activeren</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ECD8DB1B-112D-46B7-B046-201C2BDB3655}" type="parTrans" cxnId="{86EC1B1E-F7CD-49DC-A59A-82AF23A47EE2}">
      <dgm:prSet/>
      <dgm:spPr/>
      <dgm:t>
        <a:bodyPr/>
        <a:lstStyle/>
        <a:p>
          <a:endParaRPr lang="nl-BE"/>
        </a:p>
      </dgm:t>
    </dgm:pt>
    <dgm:pt modelId="{D3989147-6700-4788-82B5-8F3902022916}" type="sibTrans" cxnId="{86EC1B1E-F7CD-49DC-A59A-82AF23A47EE2}">
      <dgm:prSet/>
      <dgm:spPr/>
      <dgm:t>
        <a:bodyPr/>
        <a:lstStyle/>
        <a:p>
          <a:endParaRPr lang="nl-BE"/>
        </a:p>
      </dgm:t>
    </dgm:pt>
    <dgm:pt modelId="{03BFA90F-DCAA-4CCB-818E-55523A35DFBA}">
      <dgm:prSet phldrT="[Tekst]"/>
      <dgm:spPr/>
      <dgm:t>
        <a:bodyPr/>
        <a:lstStyle/>
        <a:p>
          <a:r>
            <a:rPr lang="nl-BE" dirty="0"/>
            <a:t>Differentiatie</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C171C110-DF80-4B25-874A-07B0AFA606E1}" type="parTrans" cxnId="{20898E70-E396-43F4-B567-E6A75E875D30}">
      <dgm:prSet/>
      <dgm:spPr/>
      <dgm:t>
        <a:bodyPr/>
        <a:lstStyle/>
        <a:p>
          <a:endParaRPr lang="nl-BE"/>
        </a:p>
      </dgm:t>
    </dgm:pt>
    <dgm:pt modelId="{76CCA58B-A9DC-449A-8C50-5FBAE0881BEE}" type="sibTrans" cxnId="{20898E70-E396-43F4-B567-E6A75E875D30}">
      <dgm:prSet/>
      <dgm:spPr/>
      <dgm:t>
        <a:bodyPr/>
        <a:lstStyle/>
        <a:p>
          <a:endParaRPr lang="nl-BE"/>
        </a:p>
      </dgm:t>
    </dgm:pt>
    <dgm:pt modelId="{9658CCB4-CAFA-4A88-A48C-E23DEECB032F}">
      <dgm:prSet phldrT="[Tekst]"/>
      <dgm:spPr/>
      <dgm:t>
        <a:bodyPr/>
        <a:lstStyle/>
        <a:p>
          <a:r>
            <a:rPr lang="nl-BE" dirty="0"/>
            <a:t>Sfeer en groepsverdeling</a:t>
          </a: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1AE14E1-EF2F-4EF1-ADC2-8212C05B4EA9}" type="parTrans" cxnId="{496921A1-4A7B-431E-AF04-F7C8279D7C42}">
      <dgm:prSet/>
      <dgm:spPr/>
      <dgm:t>
        <a:bodyPr/>
        <a:lstStyle/>
        <a:p>
          <a:endParaRPr lang="nl-BE"/>
        </a:p>
      </dgm:t>
    </dgm:pt>
    <dgm:pt modelId="{55D4845D-9BFF-498A-9F40-3ABEC9E88187}" type="sibTrans" cxnId="{496921A1-4A7B-431E-AF04-F7C8279D7C42}">
      <dgm:prSet/>
      <dgm:spPr/>
      <dgm:t>
        <a:bodyPr/>
        <a:lstStyle/>
        <a:p>
          <a:endParaRPr lang="nl-BE"/>
        </a:p>
      </dgm:t>
    </dgm:pt>
    <dgm:pt modelId="{721BD1AE-AB79-4417-8476-8C63A9267642}" type="pres">
      <dgm:prSet presAssocID="{80681DB6-3DE4-47F4-90E0-656C08AF9527}" presName="compositeShape" presStyleCnt="0">
        <dgm:presLayoutVars>
          <dgm:chMax val="7"/>
          <dgm:dir/>
          <dgm:resizeHandles val="exact"/>
        </dgm:presLayoutVars>
      </dgm:prSet>
      <dgm:spPr/>
    </dgm:pt>
    <dgm:pt modelId="{FDC44DCA-F2D1-47D9-BB5B-CE63A16744A9}" type="pres">
      <dgm:prSet presAssocID="{80681DB6-3DE4-47F4-90E0-656C08AF9527}" presName="wedge1" presStyleLbl="node1" presStyleIdx="0" presStyleCnt="4"/>
      <dgm:spPr/>
    </dgm:pt>
    <dgm:pt modelId="{718497B2-9A08-45DF-B2FF-20CF44AF0C40}" type="pres">
      <dgm:prSet presAssocID="{80681DB6-3DE4-47F4-90E0-656C08AF9527}" presName="wedge1Tx" presStyleLbl="node1" presStyleIdx="0" presStyleCnt="4">
        <dgm:presLayoutVars>
          <dgm:chMax val="0"/>
          <dgm:chPref val="0"/>
          <dgm:bulletEnabled val="1"/>
        </dgm:presLayoutVars>
      </dgm:prSet>
      <dgm:spPr/>
    </dgm:pt>
    <dgm:pt modelId="{D4592E9B-86AA-4795-A215-0B8B9316FDC4}" type="pres">
      <dgm:prSet presAssocID="{80681DB6-3DE4-47F4-90E0-656C08AF9527}" presName="wedge2" presStyleLbl="node1" presStyleIdx="1" presStyleCnt="4"/>
      <dgm:spPr/>
    </dgm:pt>
    <dgm:pt modelId="{B98C3844-25C7-4CA7-90E3-876C4A4DCA56}" type="pres">
      <dgm:prSet presAssocID="{80681DB6-3DE4-47F4-90E0-656C08AF9527}" presName="wedge2Tx" presStyleLbl="node1" presStyleIdx="1" presStyleCnt="4">
        <dgm:presLayoutVars>
          <dgm:chMax val="0"/>
          <dgm:chPref val="0"/>
          <dgm:bulletEnabled val="1"/>
        </dgm:presLayoutVars>
      </dgm:prSet>
      <dgm:spPr/>
    </dgm:pt>
    <dgm:pt modelId="{D86CC200-59C1-4A7E-84B9-44006DCE782F}" type="pres">
      <dgm:prSet presAssocID="{80681DB6-3DE4-47F4-90E0-656C08AF9527}" presName="wedge3" presStyleLbl="node1" presStyleIdx="2" presStyleCnt="4"/>
      <dgm:spPr/>
    </dgm:pt>
    <dgm:pt modelId="{2A9BA769-DE18-4526-B22E-949CA737792F}" type="pres">
      <dgm:prSet presAssocID="{80681DB6-3DE4-47F4-90E0-656C08AF9527}" presName="wedge3Tx" presStyleLbl="node1" presStyleIdx="2" presStyleCnt="4">
        <dgm:presLayoutVars>
          <dgm:chMax val="0"/>
          <dgm:chPref val="0"/>
          <dgm:bulletEnabled val="1"/>
        </dgm:presLayoutVars>
      </dgm:prSet>
      <dgm:spPr/>
    </dgm:pt>
    <dgm:pt modelId="{67F04E23-94E2-445D-90F3-DB72D24833BA}" type="pres">
      <dgm:prSet presAssocID="{80681DB6-3DE4-47F4-90E0-656C08AF9527}" presName="wedge4" presStyleLbl="node1" presStyleIdx="3" presStyleCnt="4"/>
      <dgm:spPr/>
    </dgm:pt>
    <dgm:pt modelId="{F5D1046F-814D-420C-A3C0-C279D07B2CAB}" type="pres">
      <dgm:prSet presAssocID="{80681DB6-3DE4-47F4-90E0-656C08AF9527}" presName="wedge4Tx" presStyleLbl="node1" presStyleIdx="3" presStyleCnt="4">
        <dgm:presLayoutVars>
          <dgm:chMax val="0"/>
          <dgm:chPref val="0"/>
          <dgm:bulletEnabled val="1"/>
        </dgm:presLayoutVars>
      </dgm:prSet>
      <dgm:spPr/>
    </dgm:pt>
  </dgm:ptLst>
  <dgm:cxnLst>
    <dgm:cxn modelId="{86EC1B1E-F7CD-49DC-A59A-82AF23A47EE2}" srcId="{80681DB6-3DE4-47F4-90E0-656C08AF9527}" destId="{530D8174-C6F4-4C8B-B306-ABFFC3F2CB98}" srcOrd="1" destOrd="0" parTransId="{ECD8DB1B-112D-46B7-B046-201C2BDB3655}" sibTransId="{D3989147-6700-4788-82B5-8F3902022916}"/>
    <dgm:cxn modelId="{75705E3F-4283-45BD-9A5E-25B7171A4EBF}" type="presOf" srcId="{06D65689-4F6C-4941-B794-4437BBA1CE2D}" destId="{FDC44DCA-F2D1-47D9-BB5B-CE63A16744A9}" srcOrd="0" destOrd="0" presId="urn:microsoft.com/office/officeart/2005/8/layout/chart3"/>
    <dgm:cxn modelId="{89E8EC4E-128B-4C4D-A91C-7043B66EF796}" type="presOf" srcId="{06D65689-4F6C-4941-B794-4437BBA1CE2D}" destId="{718497B2-9A08-45DF-B2FF-20CF44AF0C40}" srcOrd="1" destOrd="0" presId="urn:microsoft.com/office/officeart/2005/8/layout/chart3"/>
    <dgm:cxn modelId="{20898E70-E396-43F4-B567-E6A75E875D30}" srcId="{80681DB6-3DE4-47F4-90E0-656C08AF9527}" destId="{03BFA90F-DCAA-4CCB-818E-55523A35DFBA}" srcOrd="2" destOrd="0" parTransId="{C171C110-DF80-4B25-874A-07B0AFA606E1}" sibTransId="{76CCA58B-A9DC-449A-8C50-5FBAE0881BEE}"/>
    <dgm:cxn modelId="{496921A1-4A7B-431E-AF04-F7C8279D7C42}" srcId="{80681DB6-3DE4-47F4-90E0-656C08AF9527}" destId="{9658CCB4-CAFA-4A88-A48C-E23DEECB032F}" srcOrd="3" destOrd="0" parTransId="{41AE14E1-EF2F-4EF1-ADC2-8212C05B4EA9}" sibTransId="{55D4845D-9BFF-498A-9F40-3ABEC9E88187}"/>
    <dgm:cxn modelId="{0BC17EAB-908A-441C-B244-702F5E830BF2}" type="presOf" srcId="{03BFA90F-DCAA-4CCB-818E-55523A35DFBA}" destId="{D86CC200-59C1-4A7E-84B9-44006DCE782F}" srcOrd="0" destOrd="0" presId="urn:microsoft.com/office/officeart/2005/8/layout/chart3"/>
    <dgm:cxn modelId="{6A27C3AB-AE5D-414D-A619-A97C01AA34D9}" type="presOf" srcId="{9658CCB4-CAFA-4A88-A48C-E23DEECB032F}" destId="{67F04E23-94E2-445D-90F3-DB72D24833BA}" srcOrd="0" destOrd="0" presId="urn:microsoft.com/office/officeart/2005/8/layout/chart3"/>
    <dgm:cxn modelId="{4ED40CBD-27D1-41F9-A2BC-54F8AC175B7D}" type="presOf" srcId="{80681DB6-3DE4-47F4-90E0-656C08AF9527}" destId="{721BD1AE-AB79-4417-8476-8C63A9267642}" srcOrd="0" destOrd="0" presId="urn:microsoft.com/office/officeart/2005/8/layout/chart3"/>
    <dgm:cxn modelId="{C14C03CE-15E4-4B8E-9E33-A35D15C0FDDB}" type="presOf" srcId="{530D8174-C6F4-4C8B-B306-ABFFC3F2CB98}" destId="{D4592E9B-86AA-4795-A215-0B8B9316FDC4}" srcOrd="0" destOrd="0" presId="urn:microsoft.com/office/officeart/2005/8/layout/chart3"/>
    <dgm:cxn modelId="{5E858ECE-8AC9-4977-9C48-EDA7AEC58A7E}" type="presOf" srcId="{530D8174-C6F4-4C8B-B306-ABFFC3F2CB98}" destId="{B98C3844-25C7-4CA7-90E3-876C4A4DCA56}" srcOrd="1" destOrd="0" presId="urn:microsoft.com/office/officeart/2005/8/layout/chart3"/>
    <dgm:cxn modelId="{241629CF-AE6C-4002-A17D-120FD460CC1A}" srcId="{80681DB6-3DE4-47F4-90E0-656C08AF9527}" destId="{06D65689-4F6C-4941-B794-4437BBA1CE2D}" srcOrd="0" destOrd="0" parTransId="{8F826840-7F84-4E55-AB96-BA40DCD56E7D}" sibTransId="{FEB3695F-64C1-41DA-B477-ADF9EF827718}"/>
    <dgm:cxn modelId="{0009AAE5-2EA9-47F9-99A6-45EA59564F25}" type="presOf" srcId="{9658CCB4-CAFA-4A88-A48C-E23DEECB032F}" destId="{F5D1046F-814D-420C-A3C0-C279D07B2CAB}" srcOrd="1" destOrd="0" presId="urn:microsoft.com/office/officeart/2005/8/layout/chart3"/>
    <dgm:cxn modelId="{DEF723F7-B3E2-4EA4-BBD5-425F35B4EB46}" type="presOf" srcId="{03BFA90F-DCAA-4CCB-818E-55523A35DFBA}" destId="{2A9BA769-DE18-4526-B22E-949CA737792F}" srcOrd="1" destOrd="0" presId="urn:microsoft.com/office/officeart/2005/8/layout/chart3"/>
    <dgm:cxn modelId="{28380043-4F08-4B0F-A890-E334BE9857BA}" type="presParOf" srcId="{721BD1AE-AB79-4417-8476-8C63A9267642}" destId="{FDC44DCA-F2D1-47D9-BB5B-CE63A16744A9}" srcOrd="0" destOrd="0" presId="urn:microsoft.com/office/officeart/2005/8/layout/chart3"/>
    <dgm:cxn modelId="{A7BE94C9-A35A-40B8-B553-15A20F6AD4D1}" type="presParOf" srcId="{721BD1AE-AB79-4417-8476-8C63A9267642}" destId="{718497B2-9A08-45DF-B2FF-20CF44AF0C40}" srcOrd="1" destOrd="0" presId="urn:microsoft.com/office/officeart/2005/8/layout/chart3"/>
    <dgm:cxn modelId="{D9881F4E-FC7F-4ED7-B41E-F12D5361C06E}" type="presParOf" srcId="{721BD1AE-AB79-4417-8476-8C63A9267642}" destId="{D4592E9B-86AA-4795-A215-0B8B9316FDC4}" srcOrd="2" destOrd="0" presId="urn:microsoft.com/office/officeart/2005/8/layout/chart3"/>
    <dgm:cxn modelId="{ADB115B8-6C5D-459F-8F50-AC673B18121F}" type="presParOf" srcId="{721BD1AE-AB79-4417-8476-8C63A9267642}" destId="{B98C3844-25C7-4CA7-90E3-876C4A4DCA56}" srcOrd="3" destOrd="0" presId="urn:microsoft.com/office/officeart/2005/8/layout/chart3"/>
    <dgm:cxn modelId="{9A2DAE9E-F02E-48CF-A977-7E56BA53184E}" type="presParOf" srcId="{721BD1AE-AB79-4417-8476-8C63A9267642}" destId="{D86CC200-59C1-4A7E-84B9-44006DCE782F}" srcOrd="4" destOrd="0" presId="urn:microsoft.com/office/officeart/2005/8/layout/chart3"/>
    <dgm:cxn modelId="{F07CA6CB-BF96-4CB3-8FF7-131136A41DBB}" type="presParOf" srcId="{721BD1AE-AB79-4417-8476-8C63A9267642}" destId="{2A9BA769-DE18-4526-B22E-949CA737792F}" srcOrd="5" destOrd="0" presId="urn:microsoft.com/office/officeart/2005/8/layout/chart3"/>
    <dgm:cxn modelId="{BE9E2DB3-D29C-4437-A97B-3309FAC748EC}" type="presParOf" srcId="{721BD1AE-AB79-4417-8476-8C63A9267642}" destId="{67F04E23-94E2-445D-90F3-DB72D24833BA}" srcOrd="6" destOrd="0" presId="urn:microsoft.com/office/officeart/2005/8/layout/chart3"/>
    <dgm:cxn modelId="{723BE690-07C4-49D1-B99F-877C5A7F32CD}" type="presParOf" srcId="{721BD1AE-AB79-4417-8476-8C63A9267642}" destId="{F5D1046F-814D-420C-A3C0-C279D07B2CAB}" srcOrd="7" destOrd="0" presId="urn:microsoft.com/office/officeart/2005/8/layout/chart3"/>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F493AA-6C1E-4BD3-A523-2B0DDB802D2A}">
      <dsp:nvSpPr>
        <dsp:cNvPr id="0" name=""/>
        <dsp:cNvSpPr/>
      </dsp:nvSpPr>
      <dsp:spPr>
        <a:xfrm>
          <a:off x="1208557" y="265645"/>
          <a:ext cx="3880737" cy="3880737"/>
        </a:xfrm>
        <a:prstGeom prst="pie">
          <a:avLst>
            <a:gd name="adj1" fmla="val 16200000"/>
            <a:gd name="adj2" fmla="val 19285716"/>
          </a:avLst>
        </a:prstGeom>
        <a:solidFill>
          <a:srgbClr val="40404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nl-BE" sz="1700" kern="1200" dirty="0"/>
            <a:t>Taxonomie van </a:t>
          </a:r>
          <a:r>
            <a:rPr lang="nl-BE" sz="1700" kern="1200" dirty="0" err="1"/>
            <a:t>Bloom</a:t>
          </a:r>
          <a:endParaRPr lang="nl-BE" sz="1700" kern="1200" dirty="0"/>
        </a:p>
      </dsp:txBody>
      <dsp:txXfrm>
        <a:off x="3187271" y="635239"/>
        <a:ext cx="1062582" cy="669889"/>
      </dsp:txXfrm>
    </dsp:sp>
    <dsp:sp modelId="{D52CCF5D-A19D-4DEF-B110-A3069FAA9151}">
      <dsp:nvSpPr>
        <dsp:cNvPr id="0" name=""/>
        <dsp:cNvSpPr/>
      </dsp:nvSpPr>
      <dsp:spPr>
        <a:xfrm>
          <a:off x="1108304" y="473542"/>
          <a:ext cx="3880737" cy="3880737"/>
        </a:xfrm>
        <a:prstGeom prst="pie">
          <a:avLst>
            <a:gd name="adj1" fmla="val 19285716"/>
            <a:gd name="adj2" fmla="val 771428"/>
          </a:avLst>
        </a:prstGeom>
        <a:solidFill>
          <a:srgbClr val="FF95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nl-BE" sz="1700" kern="1200" dirty="0">
              <a:solidFill>
                <a:schemeClr val="bg1"/>
              </a:solidFill>
            </a:rPr>
            <a:t>Creëren</a:t>
          </a:r>
        </a:p>
      </dsp:txBody>
      <dsp:txXfrm>
        <a:off x="3764762" y="1859520"/>
        <a:ext cx="1127261" cy="716088"/>
      </dsp:txXfrm>
    </dsp:sp>
    <dsp:sp modelId="{E9431163-AA22-4043-9A14-B29C1C414A3E}">
      <dsp:nvSpPr>
        <dsp:cNvPr id="0" name=""/>
        <dsp:cNvSpPr/>
      </dsp:nvSpPr>
      <dsp:spPr>
        <a:xfrm>
          <a:off x="1108304" y="473542"/>
          <a:ext cx="3880737" cy="3880737"/>
        </a:xfrm>
        <a:prstGeom prst="pie">
          <a:avLst>
            <a:gd name="adj1" fmla="val 771428"/>
            <a:gd name="adj2" fmla="val 3857143"/>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nl-BE" sz="1700" kern="1200" dirty="0">
              <a:solidFill>
                <a:schemeClr val="bg1"/>
              </a:solidFill>
            </a:rPr>
            <a:t>Evalueren</a:t>
          </a:r>
        </a:p>
      </dsp:txBody>
      <dsp:txXfrm>
        <a:off x="3603064" y="2783505"/>
        <a:ext cx="1016383" cy="739188"/>
      </dsp:txXfrm>
    </dsp:sp>
    <dsp:sp modelId="{33681FF3-96A5-4C05-80C6-CE890F209E8A}">
      <dsp:nvSpPr>
        <dsp:cNvPr id="0" name=""/>
        <dsp:cNvSpPr/>
      </dsp:nvSpPr>
      <dsp:spPr>
        <a:xfrm>
          <a:off x="1108304" y="473542"/>
          <a:ext cx="3880737" cy="3880737"/>
        </a:xfrm>
        <a:prstGeom prst="pie">
          <a:avLst>
            <a:gd name="adj1" fmla="val 3857226"/>
            <a:gd name="adj2" fmla="val 6942858"/>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nl-BE" sz="1700" kern="1200" dirty="0">
              <a:solidFill>
                <a:schemeClr val="bg1"/>
              </a:solidFill>
            </a:rPr>
            <a:t>Analyseren</a:t>
          </a:r>
        </a:p>
      </dsp:txBody>
      <dsp:txXfrm>
        <a:off x="2528932" y="3522693"/>
        <a:ext cx="1039483" cy="739188"/>
      </dsp:txXfrm>
    </dsp:sp>
    <dsp:sp modelId="{3D4F1927-7EC1-41D0-B41B-C2CEA85D4447}">
      <dsp:nvSpPr>
        <dsp:cNvPr id="0" name=""/>
        <dsp:cNvSpPr/>
      </dsp:nvSpPr>
      <dsp:spPr>
        <a:xfrm>
          <a:off x="1108304" y="473542"/>
          <a:ext cx="3880737" cy="3880737"/>
        </a:xfrm>
        <a:prstGeom prst="pie">
          <a:avLst>
            <a:gd name="adj1" fmla="val 6942858"/>
            <a:gd name="adj2" fmla="val 10028574"/>
          </a:avLst>
        </a:prstGeom>
        <a:solidFill>
          <a:srgbClr val="A9D18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nl-BE" sz="1700" kern="1200" dirty="0">
              <a:solidFill>
                <a:schemeClr val="bg1"/>
              </a:solidFill>
            </a:rPr>
            <a:t>Toepassen</a:t>
          </a:r>
        </a:p>
      </dsp:txBody>
      <dsp:txXfrm>
        <a:off x="1477898" y="2783505"/>
        <a:ext cx="1016383" cy="739188"/>
      </dsp:txXfrm>
    </dsp:sp>
    <dsp:sp modelId="{C0656343-75B1-4659-BC6F-88825853AE93}">
      <dsp:nvSpPr>
        <dsp:cNvPr id="0" name=""/>
        <dsp:cNvSpPr/>
      </dsp:nvSpPr>
      <dsp:spPr>
        <a:xfrm>
          <a:off x="1108304" y="473542"/>
          <a:ext cx="3880737" cy="3880737"/>
        </a:xfrm>
        <a:prstGeom prst="pie">
          <a:avLst>
            <a:gd name="adj1" fmla="val 10028574"/>
            <a:gd name="adj2" fmla="val 13114284"/>
          </a:avLst>
        </a:prstGeom>
        <a:solidFill>
          <a:srgbClr val="6AD99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nl-BE" sz="1700" kern="1200" dirty="0">
              <a:solidFill>
                <a:schemeClr val="bg1"/>
              </a:solidFill>
            </a:rPr>
            <a:t>Begrijpen</a:t>
          </a:r>
        </a:p>
      </dsp:txBody>
      <dsp:txXfrm>
        <a:off x="1205323" y="1859520"/>
        <a:ext cx="1127261" cy="716088"/>
      </dsp:txXfrm>
    </dsp:sp>
    <dsp:sp modelId="{7AF192F2-7820-401C-83C1-41EBE93B8D99}">
      <dsp:nvSpPr>
        <dsp:cNvPr id="0" name=""/>
        <dsp:cNvSpPr/>
      </dsp:nvSpPr>
      <dsp:spPr>
        <a:xfrm>
          <a:off x="1108304" y="473542"/>
          <a:ext cx="3880737" cy="3880737"/>
        </a:xfrm>
        <a:prstGeom prst="pie">
          <a:avLst>
            <a:gd name="adj1" fmla="val 13114284"/>
            <a:gd name="adj2" fmla="val 1620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nl-BE" sz="1700" kern="1200" dirty="0">
              <a:solidFill>
                <a:schemeClr val="bg1"/>
              </a:solidFill>
            </a:rPr>
            <a:t>Herinneren</a:t>
          </a:r>
        </a:p>
      </dsp:txBody>
      <dsp:txXfrm>
        <a:off x="1949131" y="843136"/>
        <a:ext cx="1062582" cy="6698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C44DCA-F2D1-47D9-BB5B-CE63A16744A9}">
      <dsp:nvSpPr>
        <dsp:cNvPr id="0" name=""/>
        <dsp:cNvSpPr/>
      </dsp:nvSpPr>
      <dsp:spPr>
        <a:xfrm>
          <a:off x="1777099" y="287821"/>
          <a:ext cx="3880737" cy="3880737"/>
        </a:xfrm>
        <a:prstGeom prst="pie">
          <a:avLst>
            <a:gd name="adj1" fmla="val 16200000"/>
            <a:gd name="adj2" fmla="val 0"/>
          </a:avLst>
        </a:prstGeom>
        <a:solidFill>
          <a:srgbClr val="40404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nl-BE" sz="1600" kern="1200" dirty="0"/>
            <a:t>Niet inhoudsgericht</a:t>
          </a:r>
        </a:p>
      </dsp:txBody>
      <dsp:txXfrm>
        <a:off x="3761819" y="1005757"/>
        <a:ext cx="1432177" cy="1154981"/>
      </dsp:txXfrm>
    </dsp:sp>
    <dsp:sp modelId="{D4592E9B-86AA-4795-A215-0B8B9316FDC4}">
      <dsp:nvSpPr>
        <dsp:cNvPr id="0" name=""/>
        <dsp:cNvSpPr/>
      </dsp:nvSpPr>
      <dsp:spPr>
        <a:xfrm>
          <a:off x="1613553" y="451366"/>
          <a:ext cx="3880737" cy="3880737"/>
        </a:xfrm>
        <a:prstGeom prst="pie">
          <a:avLst>
            <a:gd name="adj1" fmla="val 0"/>
            <a:gd name="adj2" fmla="val 5400000"/>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nl-BE" sz="1600" kern="1200" dirty="0"/>
            <a:t>Aandacht en activeren</a:t>
          </a:r>
        </a:p>
      </dsp:txBody>
      <dsp:txXfrm>
        <a:off x="3623221" y="2461034"/>
        <a:ext cx="1432177" cy="1154981"/>
      </dsp:txXfrm>
    </dsp:sp>
    <dsp:sp modelId="{D86CC200-59C1-4A7E-84B9-44006DCE782F}">
      <dsp:nvSpPr>
        <dsp:cNvPr id="0" name=""/>
        <dsp:cNvSpPr/>
      </dsp:nvSpPr>
      <dsp:spPr>
        <a:xfrm>
          <a:off x="1613553" y="451366"/>
          <a:ext cx="3880737" cy="3880737"/>
        </a:xfrm>
        <a:prstGeom prst="pie">
          <a:avLst>
            <a:gd name="adj1" fmla="val 5400000"/>
            <a:gd name="adj2" fmla="val 10800000"/>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nl-BE" sz="1600" kern="1200" dirty="0"/>
            <a:t>Differentiatie</a:t>
          </a:r>
        </a:p>
      </dsp:txBody>
      <dsp:txXfrm>
        <a:off x="2052446" y="2461034"/>
        <a:ext cx="1432177" cy="1154981"/>
      </dsp:txXfrm>
    </dsp:sp>
    <dsp:sp modelId="{67F04E23-94E2-445D-90F3-DB72D24833BA}">
      <dsp:nvSpPr>
        <dsp:cNvPr id="0" name=""/>
        <dsp:cNvSpPr/>
      </dsp:nvSpPr>
      <dsp:spPr>
        <a:xfrm>
          <a:off x="1613553" y="451366"/>
          <a:ext cx="3880737" cy="3880737"/>
        </a:xfrm>
        <a:prstGeom prst="pie">
          <a:avLst>
            <a:gd name="adj1" fmla="val 10800000"/>
            <a:gd name="adj2" fmla="val 16200000"/>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nl-BE" sz="1600" kern="1200" dirty="0"/>
            <a:t>Sfeer en groepsverdeling</a:t>
          </a:r>
        </a:p>
      </dsp:txBody>
      <dsp:txXfrm>
        <a:off x="2052446" y="1167455"/>
        <a:ext cx="1432177" cy="1154981"/>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8ABBD7-B449-46AC-983D-7974CD71DC6E}" type="datetimeFigureOut">
              <a:rPr lang="nl-BE" smtClean="0"/>
              <a:t>13/07/2019</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09C435-5666-463F-9E19-64C39F149DCD}" type="slidenum">
              <a:rPr lang="nl-BE" smtClean="0"/>
              <a:t>‹nr.›</a:t>
            </a:fld>
            <a:endParaRPr lang="nl-BE"/>
          </a:p>
        </p:txBody>
      </p:sp>
    </p:spTree>
    <p:extLst>
      <p:ext uri="{BB962C8B-B14F-4D97-AF65-F5344CB8AC3E}">
        <p14:creationId xmlns:p14="http://schemas.microsoft.com/office/powerpoint/2010/main" val="3347112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4B3610-CDA8-4746-AB62-B49BD47A7854}"/>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nl-BE"/>
          </a:p>
        </p:txBody>
      </p:sp>
      <p:sp>
        <p:nvSpPr>
          <p:cNvPr id="3" name="Ondertitel 2">
            <a:extLst>
              <a:ext uri="{FF2B5EF4-FFF2-40B4-BE49-F238E27FC236}">
                <a16:creationId xmlns:a16="http://schemas.microsoft.com/office/drawing/2014/main" id="{DFA6E3D3-1995-446D-961E-9255023BC7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4" name="Tijdelijke aanduiding voor datum 3">
            <a:extLst>
              <a:ext uri="{FF2B5EF4-FFF2-40B4-BE49-F238E27FC236}">
                <a16:creationId xmlns:a16="http://schemas.microsoft.com/office/drawing/2014/main" id="{403E9CA1-FB71-4DCA-ABD0-FB30A2465CAA}"/>
              </a:ext>
            </a:extLst>
          </p:cNvPr>
          <p:cNvSpPr>
            <a:spLocks noGrp="1"/>
          </p:cNvSpPr>
          <p:nvPr>
            <p:ph type="dt" sz="half" idx="10"/>
          </p:nvPr>
        </p:nvSpPr>
        <p:spPr/>
        <p:txBody>
          <a:bodyPr/>
          <a:lstStyle/>
          <a:p>
            <a:fld id="{87D29EE2-094C-44A7-B736-72B198B0A6DE}" type="datetime1">
              <a:rPr lang="nl-BE" smtClean="0"/>
              <a:t>13/07/2019</a:t>
            </a:fld>
            <a:endParaRPr lang="nl-BE"/>
          </a:p>
        </p:txBody>
      </p:sp>
      <p:sp>
        <p:nvSpPr>
          <p:cNvPr id="5" name="Tijdelijke aanduiding voor voettekst 4">
            <a:extLst>
              <a:ext uri="{FF2B5EF4-FFF2-40B4-BE49-F238E27FC236}">
                <a16:creationId xmlns:a16="http://schemas.microsoft.com/office/drawing/2014/main" id="{7655E10E-6018-4BDD-8E7C-76C718862045}"/>
              </a:ext>
            </a:extLst>
          </p:cNvPr>
          <p:cNvSpPr>
            <a:spLocks noGrp="1"/>
          </p:cNvSpPr>
          <p:nvPr>
            <p:ph type="ftr" sz="quarter" idx="11"/>
          </p:nvPr>
        </p:nvSpPr>
        <p:spPr/>
        <p:txBody>
          <a:bodyPr/>
          <a:lstStyle/>
          <a:p>
            <a:r>
              <a:rPr lang="nl-BE"/>
              <a:t>- ABC</a:t>
            </a:r>
          </a:p>
        </p:txBody>
      </p:sp>
      <p:sp>
        <p:nvSpPr>
          <p:cNvPr id="6" name="Tijdelijke aanduiding voor dianummer 5">
            <a:extLst>
              <a:ext uri="{FF2B5EF4-FFF2-40B4-BE49-F238E27FC236}">
                <a16:creationId xmlns:a16="http://schemas.microsoft.com/office/drawing/2014/main" id="{A82E2740-2A82-434C-A9C7-B252B9E98AB8}"/>
              </a:ext>
            </a:extLst>
          </p:cNvPr>
          <p:cNvSpPr>
            <a:spLocks noGrp="1"/>
          </p:cNvSpPr>
          <p:nvPr>
            <p:ph type="sldNum" sz="quarter" idx="12"/>
          </p:nvPr>
        </p:nvSpPr>
        <p:spPr/>
        <p:txBody>
          <a:bodyPr/>
          <a:lstStyle/>
          <a:p>
            <a:fld id="{72F9CD77-3591-45A9-BB46-7655A7C92654}" type="slidenum">
              <a:rPr lang="nl-BE" smtClean="0"/>
              <a:t>‹nr.›</a:t>
            </a:fld>
            <a:endParaRPr lang="nl-BE"/>
          </a:p>
        </p:txBody>
      </p:sp>
    </p:spTree>
    <p:extLst>
      <p:ext uri="{BB962C8B-B14F-4D97-AF65-F5344CB8AC3E}">
        <p14:creationId xmlns:p14="http://schemas.microsoft.com/office/powerpoint/2010/main" val="3258445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326BF3-7212-43A3-B982-2F2193CB7B2C}"/>
              </a:ext>
            </a:extLst>
          </p:cNvPr>
          <p:cNvSpPr>
            <a:spLocks noGrp="1"/>
          </p:cNvSpPr>
          <p:nvPr>
            <p:ph type="title"/>
          </p:nvPr>
        </p:nvSpPr>
        <p:spPr/>
        <p:txBody>
          <a:bodyPr/>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E6650355-4CEE-46C4-94AB-76364145DE1B}"/>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93F2AA38-7F3B-4F35-BC2D-A73D193A9CDF}"/>
              </a:ext>
            </a:extLst>
          </p:cNvPr>
          <p:cNvSpPr>
            <a:spLocks noGrp="1"/>
          </p:cNvSpPr>
          <p:nvPr>
            <p:ph type="dt" sz="half" idx="10"/>
          </p:nvPr>
        </p:nvSpPr>
        <p:spPr/>
        <p:txBody>
          <a:bodyPr/>
          <a:lstStyle/>
          <a:p>
            <a:fld id="{9BD84F46-4623-4B0E-88A4-B5E266C34D2B}" type="datetime1">
              <a:rPr lang="nl-BE" smtClean="0"/>
              <a:t>13/07/2019</a:t>
            </a:fld>
            <a:endParaRPr lang="nl-BE"/>
          </a:p>
        </p:txBody>
      </p:sp>
      <p:sp>
        <p:nvSpPr>
          <p:cNvPr id="5" name="Tijdelijke aanduiding voor voettekst 4">
            <a:extLst>
              <a:ext uri="{FF2B5EF4-FFF2-40B4-BE49-F238E27FC236}">
                <a16:creationId xmlns:a16="http://schemas.microsoft.com/office/drawing/2014/main" id="{BB5D0301-438A-4BEB-9257-1B4DFBED23FC}"/>
              </a:ext>
            </a:extLst>
          </p:cNvPr>
          <p:cNvSpPr>
            <a:spLocks noGrp="1"/>
          </p:cNvSpPr>
          <p:nvPr>
            <p:ph type="ftr" sz="quarter" idx="11"/>
          </p:nvPr>
        </p:nvSpPr>
        <p:spPr/>
        <p:txBody>
          <a:bodyPr/>
          <a:lstStyle/>
          <a:p>
            <a:r>
              <a:rPr lang="nl-BE"/>
              <a:t>- ABC</a:t>
            </a:r>
          </a:p>
        </p:txBody>
      </p:sp>
      <p:sp>
        <p:nvSpPr>
          <p:cNvPr id="6" name="Tijdelijke aanduiding voor dianummer 5">
            <a:extLst>
              <a:ext uri="{FF2B5EF4-FFF2-40B4-BE49-F238E27FC236}">
                <a16:creationId xmlns:a16="http://schemas.microsoft.com/office/drawing/2014/main" id="{7EC00CF3-1D59-4C77-8139-D5BB5D8F1B36}"/>
              </a:ext>
            </a:extLst>
          </p:cNvPr>
          <p:cNvSpPr>
            <a:spLocks noGrp="1"/>
          </p:cNvSpPr>
          <p:nvPr>
            <p:ph type="sldNum" sz="quarter" idx="12"/>
          </p:nvPr>
        </p:nvSpPr>
        <p:spPr/>
        <p:txBody>
          <a:bodyPr/>
          <a:lstStyle/>
          <a:p>
            <a:fld id="{72F9CD77-3591-45A9-BB46-7655A7C92654}" type="slidenum">
              <a:rPr lang="nl-BE" smtClean="0"/>
              <a:t>‹nr.›</a:t>
            </a:fld>
            <a:endParaRPr lang="nl-BE"/>
          </a:p>
        </p:txBody>
      </p:sp>
    </p:spTree>
    <p:extLst>
      <p:ext uri="{BB962C8B-B14F-4D97-AF65-F5344CB8AC3E}">
        <p14:creationId xmlns:p14="http://schemas.microsoft.com/office/powerpoint/2010/main" val="208188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6709D8C-2B16-43AD-9362-3A3B73F026A2}"/>
              </a:ext>
            </a:extLst>
          </p:cNvPr>
          <p:cNvSpPr>
            <a:spLocks noGrp="1"/>
          </p:cNvSpPr>
          <p:nvPr>
            <p:ph type="title" orient="vert"/>
          </p:nvPr>
        </p:nvSpPr>
        <p:spPr>
          <a:xfrm>
            <a:off x="8724900" y="365125"/>
            <a:ext cx="2628900" cy="5811838"/>
          </a:xfrm>
        </p:spPr>
        <p:txBody>
          <a:bodyPr vert="eaVert"/>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642AF6F4-F4FE-4C0C-9412-78E5C3219DBD}"/>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D2462199-98B3-4A31-90E4-D8D37BFDAEB9}"/>
              </a:ext>
            </a:extLst>
          </p:cNvPr>
          <p:cNvSpPr>
            <a:spLocks noGrp="1"/>
          </p:cNvSpPr>
          <p:nvPr>
            <p:ph type="dt" sz="half" idx="10"/>
          </p:nvPr>
        </p:nvSpPr>
        <p:spPr/>
        <p:txBody>
          <a:bodyPr/>
          <a:lstStyle/>
          <a:p>
            <a:fld id="{7987691C-A71B-41FA-B198-0593E15A75A1}" type="datetime1">
              <a:rPr lang="nl-BE" smtClean="0"/>
              <a:t>13/07/2019</a:t>
            </a:fld>
            <a:endParaRPr lang="nl-BE"/>
          </a:p>
        </p:txBody>
      </p:sp>
      <p:sp>
        <p:nvSpPr>
          <p:cNvPr id="5" name="Tijdelijke aanduiding voor voettekst 4">
            <a:extLst>
              <a:ext uri="{FF2B5EF4-FFF2-40B4-BE49-F238E27FC236}">
                <a16:creationId xmlns:a16="http://schemas.microsoft.com/office/drawing/2014/main" id="{D3674E3E-EAF1-4786-AB1A-A49C7028F169}"/>
              </a:ext>
            </a:extLst>
          </p:cNvPr>
          <p:cNvSpPr>
            <a:spLocks noGrp="1"/>
          </p:cNvSpPr>
          <p:nvPr>
            <p:ph type="ftr" sz="quarter" idx="11"/>
          </p:nvPr>
        </p:nvSpPr>
        <p:spPr/>
        <p:txBody>
          <a:bodyPr/>
          <a:lstStyle/>
          <a:p>
            <a:r>
              <a:rPr lang="nl-BE"/>
              <a:t>- ABC</a:t>
            </a:r>
          </a:p>
        </p:txBody>
      </p:sp>
      <p:sp>
        <p:nvSpPr>
          <p:cNvPr id="6" name="Tijdelijke aanduiding voor dianummer 5">
            <a:extLst>
              <a:ext uri="{FF2B5EF4-FFF2-40B4-BE49-F238E27FC236}">
                <a16:creationId xmlns:a16="http://schemas.microsoft.com/office/drawing/2014/main" id="{78484A60-130F-41DF-A1CB-4236EE5ADD3A}"/>
              </a:ext>
            </a:extLst>
          </p:cNvPr>
          <p:cNvSpPr>
            <a:spLocks noGrp="1"/>
          </p:cNvSpPr>
          <p:nvPr>
            <p:ph type="sldNum" sz="quarter" idx="12"/>
          </p:nvPr>
        </p:nvSpPr>
        <p:spPr/>
        <p:txBody>
          <a:bodyPr/>
          <a:lstStyle/>
          <a:p>
            <a:fld id="{72F9CD77-3591-45A9-BB46-7655A7C92654}" type="slidenum">
              <a:rPr lang="nl-BE" smtClean="0"/>
              <a:t>‹nr.›</a:t>
            </a:fld>
            <a:endParaRPr lang="nl-BE"/>
          </a:p>
        </p:txBody>
      </p:sp>
    </p:spTree>
    <p:extLst>
      <p:ext uri="{BB962C8B-B14F-4D97-AF65-F5344CB8AC3E}">
        <p14:creationId xmlns:p14="http://schemas.microsoft.com/office/powerpoint/2010/main" val="2305888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A8CA96-E739-4F50-9489-06768A71FB2A}"/>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C24AAD63-B05E-455F-BC75-82F59FB8BFBC}"/>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2BD7F64D-1612-46EA-A0D7-800265A36CF2}"/>
              </a:ext>
            </a:extLst>
          </p:cNvPr>
          <p:cNvSpPr>
            <a:spLocks noGrp="1"/>
          </p:cNvSpPr>
          <p:nvPr>
            <p:ph type="dt" sz="half" idx="10"/>
          </p:nvPr>
        </p:nvSpPr>
        <p:spPr/>
        <p:txBody>
          <a:bodyPr/>
          <a:lstStyle/>
          <a:p>
            <a:fld id="{32FCDC85-5649-499A-AD77-169405939877}" type="datetime1">
              <a:rPr lang="nl-BE" smtClean="0"/>
              <a:t>13/07/2019</a:t>
            </a:fld>
            <a:endParaRPr lang="nl-BE"/>
          </a:p>
        </p:txBody>
      </p:sp>
      <p:sp>
        <p:nvSpPr>
          <p:cNvPr id="5" name="Tijdelijke aanduiding voor voettekst 4">
            <a:extLst>
              <a:ext uri="{FF2B5EF4-FFF2-40B4-BE49-F238E27FC236}">
                <a16:creationId xmlns:a16="http://schemas.microsoft.com/office/drawing/2014/main" id="{9563C821-8421-46EC-BADC-388E78820367}"/>
              </a:ext>
            </a:extLst>
          </p:cNvPr>
          <p:cNvSpPr>
            <a:spLocks noGrp="1"/>
          </p:cNvSpPr>
          <p:nvPr>
            <p:ph type="ftr" sz="quarter" idx="11"/>
          </p:nvPr>
        </p:nvSpPr>
        <p:spPr/>
        <p:txBody>
          <a:bodyPr/>
          <a:lstStyle/>
          <a:p>
            <a:r>
              <a:rPr lang="nl-BE"/>
              <a:t>- ABC</a:t>
            </a:r>
          </a:p>
        </p:txBody>
      </p:sp>
      <p:sp>
        <p:nvSpPr>
          <p:cNvPr id="6" name="Tijdelijke aanduiding voor dianummer 5">
            <a:extLst>
              <a:ext uri="{FF2B5EF4-FFF2-40B4-BE49-F238E27FC236}">
                <a16:creationId xmlns:a16="http://schemas.microsoft.com/office/drawing/2014/main" id="{7EB7B0AB-3E6E-44CF-BDCB-8C595005AD51}"/>
              </a:ext>
            </a:extLst>
          </p:cNvPr>
          <p:cNvSpPr>
            <a:spLocks noGrp="1"/>
          </p:cNvSpPr>
          <p:nvPr>
            <p:ph type="sldNum" sz="quarter" idx="12"/>
          </p:nvPr>
        </p:nvSpPr>
        <p:spPr/>
        <p:txBody>
          <a:bodyPr/>
          <a:lstStyle/>
          <a:p>
            <a:fld id="{72F9CD77-3591-45A9-BB46-7655A7C92654}" type="slidenum">
              <a:rPr lang="nl-BE" smtClean="0"/>
              <a:t>‹nr.›</a:t>
            </a:fld>
            <a:endParaRPr lang="nl-BE"/>
          </a:p>
        </p:txBody>
      </p:sp>
    </p:spTree>
    <p:extLst>
      <p:ext uri="{BB962C8B-B14F-4D97-AF65-F5344CB8AC3E}">
        <p14:creationId xmlns:p14="http://schemas.microsoft.com/office/powerpoint/2010/main" val="4084117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82C279-6B50-4D09-AF12-9D7F06929079}"/>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768715D0-AFEA-4EED-8163-767D4787D4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3C44A68C-5BA4-44E8-90FE-BC1B8C47A91B}"/>
              </a:ext>
            </a:extLst>
          </p:cNvPr>
          <p:cNvSpPr>
            <a:spLocks noGrp="1"/>
          </p:cNvSpPr>
          <p:nvPr>
            <p:ph type="dt" sz="half" idx="10"/>
          </p:nvPr>
        </p:nvSpPr>
        <p:spPr/>
        <p:txBody>
          <a:bodyPr/>
          <a:lstStyle/>
          <a:p>
            <a:fld id="{E9199BF4-4045-41F5-BE3B-C8DF49638D0E}" type="datetime1">
              <a:rPr lang="nl-BE" smtClean="0"/>
              <a:t>13/07/2019</a:t>
            </a:fld>
            <a:endParaRPr lang="nl-BE"/>
          </a:p>
        </p:txBody>
      </p:sp>
      <p:sp>
        <p:nvSpPr>
          <p:cNvPr id="5" name="Tijdelijke aanduiding voor voettekst 4">
            <a:extLst>
              <a:ext uri="{FF2B5EF4-FFF2-40B4-BE49-F238E27FC236}">
                <a16:creationId xmlns:a16="http://schemas.microsoft.com/office/drawing/2014/main" id="{778013F9-187F-49F6-AB08-F8254075C3C8}"/>
              </a:ext>
            </a:extLst>
          </p:cNvPr>
          <p:cNvSpPr>
            <a:spLocks noGrp="1"/>
          </p:cNvSpPr>
          <p:nvPr>
            <p:ph type="ftr" sz="quarter" idx="11"/>
          </p:nvPr>
        </p:nvSpPr>
        <p:spPr/>
        <p:txBody>
          <a:bodyPr/>
          <a:lstStyle/>
          <a:p>
            <a:r>
              <a:rPr lang="nl-BE"/>
              <a:t>- ABC</a:t>
            </a:r>
          </a:p>
        </p:txBody>
      </p:sp>
      <p:sp>
        <p:nvSpPr>
          <p:cNvPr id="6" name="Tijdelijke aanduiding voor dianummer 5">
            <a:extLst>
              <a:ext uri="{FF2B5EF4-FFF2-40B4-BE49-F238E27FC236}">
                <a16:creationId xmlns:a16="http://schemas.microsoft.com/office/drawing/2014/main" id="{1F811B09-F809-4541-AD01-743593075EE4}"/>
              </a:ext>
            </a:extLst>
          </p:cNvPr>
          <p:cNvSpPr>
            <a:spLocks noGrp="1"/>
          </p:cNvSpPr>
          <p:nvPr>
            <p:ph type="sldNum" sz="quarter" idx="12"/>
          </p:nvPr>
        </p:nvSpPr>
        <p:spPr/>
        <p:txBody>
          <a:bodyPr/>
          <a:lstStyle/>
          <a:p>
            <a:fld id="{72F9CD77-3591-45A9-BB46-7655A7C92654}" type="slidenum">
              <a:rPr lang="nl-BE" smtClean="0"/>
              <a:t>‹nr.›</a:t>
            </a:fld>
            <a:endParaRPr lang="nl-BE"/>
          </a:p>
        </p:txBody>
      </p:sp>
    </p:spTree>
    <p:extLst>
      <p:ext uri="{BB962C8B-B14F-4D97-AF65-F5344CB8AC3E}">
        <p14:creationId xmlns:p14="http://schemas.microsoft.com/office/powerpoint/2010/main" val="121727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656E67-009C-4AD5-BCEB-B6E6261113F8}"/>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1C39DD6F-0851-45D8-8CF5-8D631D141B0D}"/>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DE3C44C4-518F-45BD-8A61-7756427935A2}"/>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a:extLst>
              <a:ext uri="{FF2B5EF4-FFF2-40B4-BE49-F238E27FC236}">
                <a16:creationId xmlns:a16="http://schemas.microsoft.com/office/drawing/2014/main" id="{0F5CAF9B-A918-4531-B19E-AD83CAEE52F1}"/>
              </a:ext>
            </a:extLst>
          </p:cNvPr>
          <p:cNvSpPr>
            <a:spLocks noGrp="1"/>
          </p:cNvSpPr>
          <p:nvPr>
            <p:ph type="dt" sz="half" idx="10"/>
          </p:nvPr>
        </p:nvSpPr>
        <p:spPr/>
        <p:txBody>
          <a:bodyPr/>
          <a:lstStyle/>
          <a:p>
            <a:fld id="{C0DD7027-6F05-4F11-BA98-098BE1B7C44A}" type="datetime1">
              <a:rPr lang="nl-BE" smtClean="0"/>
              <a:t>13/07/2019</a:t>
            </a:fld>
            <a:endParaRPr lang="nl-BE"/>
          </a:p>
        </p:txBody>
      </p:sp>
      <p:sp>
        <p:nvSpPr>
          <p:cNvPr id="6" name="Tijdelijke aanduiding voor voettekst 5">
            <a:extLst>
              <a:ext uri="{FF2B5EF4-FFF2-40B4-BE49-F238E27FC236}">
                <a16:creationId xmlns:a16="http://schemas.microsoft.com/office/drawing/2014/main" id="{4C5C8F08-63C0-4986-8490-F71060E7BE19}"/>
              </a:ext>
            </a:extLst>
          </p:cNvPr>
          <p:cNvSpPr>
            <a:spLocks noGrp="1"/>
          </p:cNvSpPr>
          <p:nvPr>
            <p:ph type="ftr" sz="quarter" idx="11"/>
          </p:nvPr>
        </p:nvSpPr>
        <p:spPr/>
        <p:txBody>
          <a:bodyPr/>
          <a:lstStyle/>
          <a:p>
            <a:r>
              <a:rPr lang="nl-BE"/>
              <a:t>- ABC</a:t>
            </a:r>
          </a:p>
        </p:txBody>
      </p:sp>
      <p:sp>
        <p:nvSpPr>
          <p:cNvPr id="7" name="Tijdelijke aanduiding voor dianummer 6">
            <a:extLst>
              <a:ext uri="{FF2B5EF4-FFF2-40B4-BE49-F238E27FC236}">
                <a16:creationId xmlns:a16="http://schemas.microsoft.com/office/drawing/2014/main" id="{205250A1-412C-4D6D-A474-0DA6CF0D79EC}"/>
              </a:ext>
            </a:extLst>
          </p:cNvPr>
          <p:cNvSpPr>
            <a:spLocks noGrp="1"/>
          </p:cNvSpPr>
          <p:nvPr>
            <p:ph type="sldNum" sz="quarter" idx="12"/>
          </p:nvPr>
        </p:nvSpPr>
        <p:spPr/>
        <p:txBody>
          <a:bodyPr/>
          <a:lstStyle/>
          <a:p>
            <a:fld id="{72F9CD77-3591-45A9-BB46-7655A7C92654}" type="slidenum">
              <a:rPr lang="nl-BE" smtClean="0"/>
              <a:t>‹nr.›</a:t>
            </a:fld>
            <a:endParaRPr lang="nl-BE"/>
          </a:p>
        </p:txBody>
      </p:sp>
    </p:spTree>
    <p:extLst>
      <p:ext uri="{BB962C8B-B14F-4D97-AF65-F5344CB8AC3E}">
        <p14:creationId xmlns:p14="http://schemas.microsoft.com/office/powerpoint/2010/main" val="3756005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CDEBB5-2F2E-4186-B3AE-C70215DC95C2}"/>
              </a:ext>
            </a:extLst>
          </p:cNvPr>
          <p:cNvSpPr>
            <a:spLocks noGrp="1"/>
          </p:cNvSpPr>
          <p:nvPr>
            <p:ph type="title"/>
          </p:nvPr>
        </p:nvSpPr>
        <p:spPr>
          <a:xfrm>
            <a:off x="839788" y="365125"/>
            <a:ext cx="10515600" cy="1325563"/>
          </a:xfrm>
        </p:spPr>
        <p:txBody>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2CD1E1F7-5054-421C-BE79-4303106FEA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E2A5611F-DE51-41AA-9112-F5E6E528C2F0}"/>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a:extLst>
              <a:ext uri="{FF2B5EF4-FFF2-40B4-BE49-F238E27FC236}">
                <a16:creationId xmlns:a16="http://schemas.microsoft.com/office/drawing/2014/main" id="{97F00320-481A-4E6C-8DA7-B0DE12222B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80BF69DF-264D-4FF4-ABA3-E3047791F256}"/>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a:extLst>
              <a:ext uri="{FF2B5EF4-FFF2-40B4-BE49-F238E27FC236}">
                <a16:creationId xmlns:a16="http://schemas.microsoft.com/office/drawing/2014/main" id="{CE419B32-883E-4E4E-9C68-09365A480206}"/>
              </a:ext>
            </a:extLst>
          </p:cNvPr>
          <p:cNvSpPr>
            <a:spLocks noGrp="1"/>
          </p:cNvSpPr>
          <p:nvPr>
            <p:ph type="dt" sz="half" idx="10"/>
          </p:nvPr>
        </p:nvSpPr>
        <p:spPr/>
        <p:txBody>
          <a:bodyPr/>
          <a:lstStyle/>
          <a:p>
            <a:fld id="{D5EB1C31-0FD1-4395-89F3-4788F3759D2A}" type="datetime1">
              <a:rPr lang="nl-BE" smtClean="0"/>
              <a:t>13/07/2019</a:t>
            </a:fld>
            <a:endParaRPr lang="nl-BE"/>
          </a:p>
        </p:txBody>
      </p:sp>
      <p:sp>
        <p:nvSpPr>
          <p:cNvPr id="8" name="Tijdelijke aanduiding voor voettekst 7">
            <a:extLst>
              <a:ext uri="{FF2B5EF4-FFF2-40B4-BE49-F238E27FC236}">
                <a16:creationId xmlns:a16="http://schemas.microsoft.com/office/drawing/2014/main" id="{76E74782-DF0E-4DAA-9285-7092575F0ACB}"/>
              </a:ext>
            </a:extLst>
          </p:cNvPr>
          <p:cNvSpPr>
            <a:spLocks noGrp="1"/>
          </p:cNvSpPr>
          <p:nvPr>
            <p:ph type="ftr" sz="quarter" idx="11"/>
          </p:nvPr>
        </p:nvSpPr>
        <p:spPr/>
        <p:txBody>
          <a:bodyPr/>
          <a:lstStyle/>
          <a:p>
            <a:r>
              <a:rPr lang="nl-BE"/>
              <a:t>- ABC</a:t>
            </a:r>
          </a:p>
        </p:txBody>
      </p:sp>
      <p:sp>
        <p:nvSpPr>
          <p:cNvPr id="9" name="Tijdelijke aanduiding voor dianummer 8">
            <a:extLst>
              <a:ext uri="{FF2B5EF4-FFF2-40B4-BE49-F238E27FC236}">
                <a16:creationId xmlns:a16="http://schemas.microsoft.com/office/drawing/2014/main" id="{03459C28-5D90-4D62-9C05-74E48DB0DC1A}"/>
              </a:ext>
            </a:extLst>
          </p:cNvPr>
          <p:cNvSpPr>
            <a:spLocks noGrp="1"/>
          </p:cNvSpPr>
          <p:nvPr>
            <p:ph type="sldNum" sz="quarter" idx="12"/>
          </p:nvPr>
        </p:nvSpPr>
        <p:spPr/>
        <p:txBody>
          <a:bodyPr/>
          <a:lstStyle/>
          <a:p>
            <a:fld id="{72F9CD77-3591-45A9-BB46-7655A7C92654}" type="slidenum">
              <a:rPr lang="nl-BE" smtClean="0"/>
              <a:t>‹nr.›</a:t>
            </a:fld>
            <a:endParaRPr lang="nl-BE"/>
          </a:p>
        </p:txBody>
      </p:sp>
    </p:spTree>
    <p:extLst>
      <p:ext uri="{BB962C8B-B14F-4D97-AF65-F5344CB8AC3E}">
        <p14:creationId xmlns:p14="http://schemas.microsoft.com/office/powerpoint/2010/main" val="1621157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25EB8E-ADEB-456D-A243-9B8EAB5AF822}"/>
              </a:ext>
            </a:extLst>
          </p:cNvPr>
          <p:cNvSpPr>
            <a:spLocks noGrp="1"/>
          </p:cNvSpPr>
          <p:nvPr>
            <p:ph type="title"/>
          </p:nvPr>
        </p:nvSpPr>
        <p:spPr/>
        <p:txBody>
          <a:bodyPr/>
          <a:lstStyle/>
          <a:p>
            <a:r>
              <a:rPr lang="nl-NL"/>
              <a:t>Klik om stijl te bewerken</a:t>
            </a:r>
            <a:endParaRPr lang="nl-BE"/>
          </a:p>
        </p:txBody>
      </p:sp>
      <p:sp>
        <p:nvSpPr>
          <p:cNvPr id="3" name="Tijdelijke aanduiding voor datum 2">
            <a:extLst>
              <a:ext uri="{FF2B5EF4-FFF2-40B4-BE49-F238E27FC236}">
                <a16:creationId xmlns:a16="http://schemas.microsoft.com/office/drawing/2014/main" id="{CCFF9D72-BFFF-40AE-9F5C-85D0AB03EE40}"/>
              </a:ext>
            </a:extLst>
          </p:cNvPr>
          <p:cNvSpPr>
            <a:spLocks noGrp="1"/>
          </p:cNvSpPr>
          <p:nvPr>
            <p:ph type="dt" sz="half" idx="10"/>
          </p:nvPr>
        </p:nvSpPr>
        <p:spPr/>
        <p:txBody>
          <a:bodyPr/>
          <a:lstStyle/>
          <a:p>
            <a:fld id="{51BD48EA-09E6-4559-868A-8619B717B6C1}" type="datetime1">
              <a:rPr lang="nl-BE" smtClean="0"/>
              <a:t>13/07/2019</a:t>
            </a:fld>
            <a:endParaRPr lang="nl-BE"/>
          </a:p>
        </p:txBody>
      </p:sp>
      <p:sp>
        <p:nvSpPr>
          <p:cNvPr id="4" name="Tijdelijke aanduiding voor voettekst 3">
            <a:extLst>
              <a:ext uri="{FF2B5EF4-FFF2-40B4-BE49-F238E27FC236}">
                <a16:creationId xmlns:a16="http://schemas.microsoft.com/office/drawing/2014/main" id="{DF5C712B-4513-4A87-A455-A4FCD9B72484}"/>
              </a:ext>
            </a:extLst>
          </p:cNvPr>
          <p:cNvSpPr>
            <a:spLocks noGrp="1"/>
          </p:cNvSpPr>
          <p:nvPr>
            <p:ph type="ftr" sz="quarter" idx="11"/>
          </p:nvPr>
        </p:nvSpPr>
        <p:spPr/>
        <p:txBody>
          <a:bodyPr/>
          <a:lstStyle/>
          <a:p>
            <a:r>
              <a:rPr lang="nl-BE"/>
              <a:t>- ABC</a:t>
            </a:r>
          </a:p>
        </p:txBody>
      </p:sp>
      <p:sp>
        <p:nvSpPr>
          <p:cNvPr id="5" name="Tijdelijke aanduiding voor dianummer 4">
            <a:extLst>
              <a:ext uri="{FF2B5EF4-FFF2-40B4-BE49-F238E27FC236}">
                <a16:creationId xmlns:a16="http://schemas.microsoft.com/office/drawing/2014/main" id="{F93EFEEB-AE42-42A2-9563-93276FDCA8DA}"/>
              </a:ext>
            </a:extLst>
          </p:cNvPr>
          <p:cNvSpPr>
            <a:spLocks noGrp="1"/>
          </p:cNvSpPr>
          <p:nvPr>
            <p:ph type="sldNum" sz="quarter" idx="12"/>
          </p:nvPr>
        </p:nvSpPr>
        <p:spPr/>
        <p:txBody>
          <a:bodyPr/>
          <a:lstStyle/>
          <a:p>
            <a:fld id="{72F9CD77-3591-45A9-BB46-7655A7C92654}" type="slidenum">
              <a:rPr lang="nl-BE" smtClean="0"/>
              <a:t>‹nr.›</a:t>
            </a:fld>
            <a:endParaRPr lang="nl-BE"/>
          </a:p>
        </p:txBody>
      </p:sp>
    </p:spTree>
    <p:extLst>
      <p:ext uri="{BB962C8B-B14F-4D97-AF65-F5344CB8AC3E}">
        <p14:creationId xmlns:p14="http://schemas.microsoft.com/office/powerpoint/2010/main" val="389689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830FC7BC-0714-4DEE-8CB5-260C59C55423}"/>
              </a:ext>
            </a:extLst>
          </p:cNvPr>
          <p:cNvSpPr>
            <a:spLocks noGrp="1"/>
          </p:cNvSpPr>
          <p:nvPr>
            <p:ph type="dt" sz="half" idx="10"/>
          </p:nvPr>
        </p:nvSpPr>
        <p:spPr/>
        <p:txBody>
          <a:bodyPr/>
          <a:lstStyle/>
          <a:p>
            <a:fld id="{B6985C11-E95A-420C-A95D-007611C61140}" type="datetime1">
              <a:rPr lang="nl-BE" smtClean="0"/>
              <a:t>13/07/2019</a:t>
            </a:fld>
            <a:endParaRPr lang="nl-BE"/>
          </a:p>
        </p:txBody>
      </p:sp>
      <p:sp>
        <p:nvSpPr>
          <p:cNvPr id="3" name="Tijdelijke aanduiding voor voettekst 2">
            <a:extLst>
              <a:ext uri="{FF2B5EF4-FFF2-40B4-BE49-F238E27FC236}">
                <a16:creationId xmlns:a16="http://schemas.microsoft.com/office/drawing/2014/main" id="{0005081E-43C9-4962-B07F-751A3CD64721}"/>
              </a:ext>
            </a:extLst>
          </p:cNvPr>
          <p:cNvSpPr>
            <a:spLocks noGrp="1"/>
          </p:cNvSpPr>
          <p:nvPr>
            <p:ph type="ftr" sz="quarter" idx="11"/>
          </p:nvPr>
        </p:nvSpPr>
        <p:spPr/>
        <p:txBody>
          <a:bodyPr/>
          <a:lstStyle/>
          <a:p>
            <a:r>
              <a:rPr lang="nl-BE"/>
              <a:t>- ABC</a:t>
            </a:r>
          </a:p>
        </p:txBody>
      </p:sp>
      <p:sp>
        <p:nvSpPr>
          <p:cNvPr id="4" name="Tijdelijke aanduiding voor dianummer 3">
            <a:extLst>
              <a:ext uri="{FF2B5EF4-FFF2-40B4-BE49-F238E27FC236}">
                <a16:creationId xmlns:a16="http://schemas.microsoft.com/office/drawing/2014/main" id="{0BEAE661-B7DD-4DCF-A3CD-90EA0D36079A}"/>
              </a:ext>
            </a:extLst>
          </p:cNvPr>
          <p:cNvSpPr>
            <a:spLocks noGrp="1"/>
          </p:cNvSpPr>
          <p:nvPr>
            <p:ph type="sldNum" sz="quarter" idx="12"/>
          </p:nvPr>
        </p:nvSpPr>
        <p:spPr/>
        <p:txBody>
          <a:bodyPr/>
          <a:lstStyle/>
          <a:p>
            <a:fld id="{72F9CD77-3591-45A9-BB46-7655A7C92654}" type="slidenum">
              <a:rPr lang="nl-BE" smtClean="0"/>
              <a:t>‹nr.›</a:t>
            </a:fld>
            <a:endParaRPr lang="nl-BE"/>
          </a:p>
        </p:txBody>
      </p:sp>
    </p:spTree>
    <p:extLst>
      <p:ext uri="{BB962C8B-B14F-4D97-AF65-F5344CB8AC3E}">
        <p14:creationId xmlns:p14="http://schemas.microsoft.com/office/powerpoint/2010/main" val="2100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1C615F-C661-4081-8068-98F80B8B348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D1B91735-9D32-4911-90C7-4112C6721B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a:extLst>
              <a:ext uri="{FF2B5EF4-FFF2-40B4-BE49-F238E27FC236}">
                <a16:creationId xmlns:a16="http://schemas.microsoft.com/office/drawing/2014/main" id="{AD012000-37E4-4D5A-8134-6D37EE7BDE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D6BA8142-0845-424A-B308-4A986B64E122}"/>
              </a:ext>
            </a:extLst>
          </p:cNvPr>
          <p:cNvSpPr>
            <a:spLocks noGrp="1"/>
          </p:cNvSpPr>
          <p:nvPr>
            <p:ph type="dt" sz="half" idx="10"/>
          </p:nvPr>
        </p:nvSpPr>
        <p:spPr/>
        <p:txBody>
          <a:bodyPr/>
          <a:lstStyle/>
          <a:p>
            <a:fld id="{86153338-EA13-4547-A0F9-9FA3A6F6CFDB}" type="datetime1">
              <a:rPr lang="nl-BE" smtClean="0"/>
              <a:t>13/07/2019</a:t>
            </a:fld>
            <a:endParaRPr lang="nl-BE"/>
          </a:p>
        </p:txBody>
      </p:sp>
      <p:sp>
        <p:nvSpPr>
          <p:cNvPr id="6" name="Tijdelijke aanduiding voor voettekst 5">
            <a:extLst>
              <a:ext uri="{FF2B5EF4-FFF2-40B4-BE49-F238E27FC236}">
                <a16:creationId xmlns:a16="http://schemas.microsoft.com/office/drawing/2014/main" id="{83E93B5F-AA98-44EB-834C-26EE8EEDCF94}"/>
              </a:ext>
            </a:extLst>
          </p:cNvPr>
          <p:cNvSpPr>
            <a:spLocks noGrp="1"/>
          </p:cNvSpPr>
          <p:nvPr>
            <p:ph type="ftr" sz="quarter" idx="11"/>
          </p:nvPr>
        </p:nvSpPr>
        <p:spPr/>
        <p:txBody>
          <a:bodyPr/>
          <a:lstStyle/>
          <a:p>
            <a:r>
              <a:rPr lang="nl-BE"/>
              <a:t>- ABC</a:t>
            </a:r>
          </a:p>
        </p:txBody>
      </p:sp>
      <p:sp>
        <p:nvSpPr>
          <p:cNvPr id="7" name="Tijdelijke aanduiding voor dianummer 6">
            <a:extLst>
              <a:ext uri="{FF2B5EF4-FFF2-40B4-BE49-F238E27FC236}">
                <a16:creationId xmlns:a16="http://schemas.microsoft.com/office/drawing/2014/main" id="{10D13E1A-0A6E-4136-BFE3-7E0083DF00D9}"/>
              </a:ext>
            </a:extLst>
          </p:cNvPr>
          <p:cNvSpPr>
            <a:spLocks noGrp="1"/>
          </p:cNvSpPr>
          <p:nvPr>
            <p:ph type="sldNum" sz="quarter" idx="12"/>
          </p:nvPr>
        </p:nvSpPr>
        <p:spPr/>
        <p:txBody>
          <a:bodyPr/>
          <a:lstStyle/>
          <a:p>
            <a:fld id="{72F9CD77-3591-45A9-BB46-7655A7C92654}" type="slidenum">
              <a:rPr lang="nl-BE" smtClean="0"/>
              <a:t>‹nr.›</a:t>
            </a:fld>
            <a:endParaRPr lang="nl-BE"/>
          </a:p>
        </p:txBody>
      </p:sp>
    </p:spTree>
    <p:extLst>
      <p:ext uri="{BB962C8B-B14F-4D97-AF65-F5344CB8AC3E}">
        <p14:creationId xmlns:p14="http://schemas.microsoft.com/office/powerpoint/2010/main" val="3981296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3E0EAD-9964-42AB-85DD-59FDA79C585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afbeelding 2">
            <a:extLst>
              <a:ext uri="{FF2B5EF4-FFF2-40B4-BE49-F238E27FC236}">
                <a16:creationId xmlns:a16="http://schemas.microsoft.com/office/drawing/2014/main" id="{6D9B56FA-433E-4FED-A9AE-1DB621B7D2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a:extLst>
              <a:ext uri="{FF2B5EF4-FFF2-40B4-BE49-F238E27FC236}">
                <a16:creationId xmlns:a16="http://schemas.microsoft.com/office/drawing/2014/main" id="{B355027F-959E-4266-9512-12FBDD5CD4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3F76C4DF-73C9-4110-9D6A-91CF3493C97C}"/>
              </a:ext>
            </a:extLst>
          </p:cNvPr>
          <p:cNvSpPr>
            <a:spLocks noGrp="1"/>
          </p:cNvSpPr>
          <p:nvPr>
            <p:ph type="dt" sz="half" idx="10"/>
          </p:nvPr>
        </p:nvSpPr>
        <p:spPr/>
        <p:txBody>
          <a:bodyPr/>
          <a:lstStyle/>
          <a:p>
            <a:fld id="{295DC2DD-9C9D-446A-8EB1-B85DABA982F7}" type="datetime1">
              <a:rPr lang="nl-BE" smtClean="0"/>
              <a:t>13/07/2019</a:t>
            </a:fld>
            <a:endParaRPr lang="nl-BE"/>
          </a:p>
        </p:txBody>
      </p:sp>
      <p:sp>
        <p:nvSpPr>
          <p:cNvPr id="6" name="Tijdelijke aanduiding voor voettekst 5">
            <a:extLst>
              <a:ext uri="{FF2B5EF4-FFF2-40B4-BE49-F238E27FC236}">
                <a16:creationId xmlns:a16="http://schemas.microsoft.com/office/drawing/2014/main" id="{ECF89724-5E7F-4068-9C2C-4B4297C99073}"/>
              </a:ext>
            </a:extLst>
          </p:cNvPr>
          <p:cNvSpPr>
            <a:spLocks noGrp="1"/>
          </p:cNvSpPr>
          <p:nvPr>
            <p:ph type="ftr" sz="quarter" idx="11"/>
          </p:nvPr>
        </p:nvSpPr>
        <p:spPr/>
        <p:txBody>
          <a:bodyPr/>
          <a:lstStyle/>
          <a:p>
            <a:r>
              <a:rPr lang="nl-BE"/>
              <a:t>- ABC</a:t>
            </a:r>
          </a:p>
        </p:txBody>
      </p:sp>
      <p:sp>
        <p:nvSpPr>
          <p:cNvPr id="7" name="Tijdelijke aanduiding voor dianummer 6">
            <a:extLst>
              <a:ext uri="{FF2B5EF4-FFF2-40B4-BE49-F238E27FC236}">
                <a16:creationId xmlns:a16="http://schemas.microsoft.com/office/drawing/2014/main" id="{ACBA4B7E-ABA5-4F98-89DC-CFEDE8950CBA}"/>
              </a:ext>
            </a:extLst>
          </p:cNvPr>
          <p:cNvSpPr>
            <a:spLocks noGrp="1"/>
          </p:cNvSpPr>
          <p:nvPr>
            <p:ph type="sldNum" sz="quarter" idx="12"/>
          </p:nvPr>
        </p:nvSpPr>
        <p:spPr/>
        <p:txBody>
          <a:bodyPr/>
          <a:lstStyle/>
          <a:p>
            <a:fld id="{72F9CD77-3591-45A9-BB46-7655A7C92654}" type="slidenum">
              <a:rPr lang="nl-BE" smtClean="0"/>
              <a:t>‹nr.›</a:t>
            </a:fld>
            <a:endParaRPr lang="nl-BE"/>
          </a:p>
        </p:txBody>
      </p:sp>
    </p:spTree>
    <p:extLst>
      <p:ext uri="{BB962C8B-B14F-4D97-AF65-F5344CB8AC3E}">
        <p14:creationId xmlns:p14="http://schemas.microsoft.com/office/powerpoint/2010/main" val="4218762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22462D6-307F-48A6-89A5-A9D4EF5DE7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B3E3BE21-7A75-40D2-9B2C-F2C3483D63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622D2A15-E482-495F-8264-E95FEF7E27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741F7-D74B-402B-B27E-1D1518A45315}" type="datetime1">
              <a:rPr lang="nl-BE" smtClean="0"/>
              <a:t>13/07/2019</a:t>
            </a:fld>
            <a:endParaRPr lang="nl-BE"/>
          </a:p>
        </p:txBody>
      </p:sp>
      <p:sp>
        <p:nvSpPr>
          <p:cNvPr id="5" name="Tijdelijke aanduiding voor voettekst 4">
            <a:extLst>
              <a:ext uri="{FF2B5EF4-FFF2-40B4-BE49-F238E27FC236}">
                <a16:creationId xmlns:a16="http://schemas.microsoft.com/office/drawing/2014/main" id="{CE291A45-309E-430E-BB34-267549FC31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BE"/>
              <a:t>- ABC</a:t>
            </a:r>
          </a:p>
        </p:txBody>
      </p:sp>
      <p:sp>
        <p:nvSpPr>
          <p:cNvPr id="6" name="Tijdelijke aanduiding voor dianummer 5">
            <a:extLst>
              <a:ext uri="{FF2B5EF4-FFF2-40B4-BE49-F238E27FC236}">
                <a16:creationId xmlns:a16="http://schemas.microsoft.com/office/drawing/2014/main" id="{9FBC3FAE-6271-403C-B4E0-845A51DAE5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F9CD77-3591-45A9-BB46-7655A7C92654}" type="slidenum">
              <a:rPr lang="nl-BE" smtClean="0"/>
              <a:t>‹nr.›</a:t>
            </a:fld>
            <a:endParaRPr lang="nl-BE"/>
          </a:p>
        </p:txBody>
      </p:sp>
    </p:spTree>
    <p:extLst>
      <p:ext uri="{BB962C8B-B14F-4D97-AF65-F5344CB8AC3E}">
        <p14:creationId xmlns:p14="http://schemas.microsoft.com/office/powerpoint/2010/main" val="2868616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slide" Target="slide3.xml"/></Relationships>
</file>

<file path=ppt/slides/_rels/slide10.xml.rels><?xml version="1.0" encoding="UTF-8" standalone="yes"?>
<Relationships xmlns="http://schemas.openxmlformats.org/package/2006/relationships"><Relationship Id="rId8" Type="http://schemas.openxmlformats.org/officeDocument/2006/relationships/slide" Target="slide51.xml"/><Relationship Id="rId13" Type="http://schemas.openxmlformats.org/officeDocument/2006/relationships/slide" Target="slide136.xml"/><Relationship Id="rId18" Type="http://schemas.openxmlformats.org/officeDocument/2006/relationships/slide" Target="slide116.xml"/><Relationship Id="rId26" Type="http://schemas.openxmlformats.org/officeDocument/2006/relationships/slide" Target="slide89.xml"/><Relationship Id="rId3" Type="http://schemas.openxmlformats.org/officeDocument/2006/relationships/slide" Target="slide58.xml"/><Relationship Id="rId21" Type="http://schemas.openxmlformats.org/officeDocument/2006/relationships/slide" Target="slide88.xml"/><Relationship Id="rId7" Type="http://schemas.openxmlformats.org/officeDocument/2006/relationships/slide" Target="slide126.xml"/><Relationship Id="rId12" Type="http://schemas.openxmlformats.org/officeDocument/2006/relationships/slide" Target="slide109.xml"/><Relationship Id="rId17" Type="http://schemas.openxmlformats.org/officeDocument/2006/relationships/slide" Target="slide99.xml"/><Relationship Id="rId25" Type="http://schemas.openxmlformats.org/officeDocument/2006/relationships/slide" Target="slide73.xml"/><Relationship Id="rId2" Type="http://schemas.openxmlformats.org/officeDocument/2006/relationships/slide" Target="slide41.xml"/><Relationship Id="rId16" Type="http://schemas.openxmlformats.org/officeDocument/2006/relationships/slide" Target="slide81.xml"/><Relationship Id="rId20" Type="http://schemas.openxmlformats.org/officeDocument/2006/relationships/slide" Target="slide71.xml"/><Relationship Id="rId29"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07.xml"/><Relationship Id="rId11" Type="http://schemas.openxmlformats.org/officeDocument/2006/relationships/slide" Target="slide98.xml"/><Relationship Id="rId24" Type="http://schemas.openxmlformats.org/officeDocument/2006/relationships/slide" Target="slide57.xml"/><Relationship Id="rId32" Type="http://schemas.openxmlformats.org/officeDocument/2006/relationships/image" Target="../media/image2.png"/><Relationship Id="rId5" Type="http://schemas.openxmlformats.org/officeDocument/2006/relationships/slide" Target="slide97.xml"/><Relationship Id="rId15" Type="http://schemas.openxmlformats.org/officeDocument/2006/relationships/slide" Target="slide70.xml"/><Relationship Id="rId23" Type="http://schemas.openxmlformats.org/officeDocument/2006/relationships/slide" Target="slide118.xml"/><Relationship Id="rId28" Type="http://schemas.openxmlformats.org/officeDocument/2006/relationships/slide" Target="slide122.xml"/><Relationship Id="rId10" Type="http://schemas.openxmlformats.org/officeDocument/2006/relationships/slide" Target="slide79.xml"/><Relationship Id="rId19" Type="http://schemas.openxmlformats.org/officeDocument/2006/relationships/slide" Target="slide54.xml"/><Relationship Id="rId31" Type="http://schemas.openxmlformats.org/officeDocument/2006/relationships/slide" Target="slide3.xml"/><Relationship Id="rId4" Type="http://schemas.openxmlformats.org/officeDocument/2006/relationships/slide" Target="slide76.xml"/><Relationship Id="rId9" Type="http://schemas.openxmlformats.org/officeDocument/2006/relationships/slide" Target="slide69.xml"/><Relationship Id="rId14" Type="http://schemas.openxmlformats.org/officeDocument/2006/relationships/slide" Target="slide53.xml"/><Relationship Id="rId22" Type="http://schemas.openxmlformats.org/officeDocument/2006/relationships/slide" Target="slide103.xml"/><Relationship Id="rId27" Type="http://schemas.openxmlformats.org/officeDocument/2006/relationships/slide" Target="slide104.xml"/><Relationship Id="rId30" Type="http://schemas.openxmlformats.org/officeDocument/2006/relationships/image" Target="../media/image1.png"/></Relationships>
</file>

<file path=ppt/slides/_rels/slide10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s://quizizz.com/"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3.xml"/><Relationship Id="rId4" Type="http://schemas.openxmlformats.org/officeDocument/2006/relationships/image" Target="../media/image1.png"/></Relationships>
</file>

<file path=ppt/slides/_rels/slide10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10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10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10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10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slide.ly/"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3.xml"/><Relationship Id="rId4" Type="http://schemas.openxmlformats.org/officeDocument/2006/relationships/image" Target="../media/image1.png"/></Relationships>
</file>

<file path=ppt/slides/_rels/slide10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s://socrative.com/"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3.xml"/><Relationship Id="rId4" Type="http://schemas.openxmlformats.org/officeDocument/2006/relationships/image" Target="../media/image1.png"/></Relationships>
</file>

<file path=ppt/slides/_rels/slide10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10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10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11.xml.rels><?xml version="1.0" encoding="UTF-8" standalone="yes"?>
<Relationships xmlns="http://schemas.openxmlformats.org/package/2006/relationships"><Relationship Id="rId8" Type="http://schemas.openxmlformats.org/officeDocument/2006/relationships/slide" Target="slide63.xml"/><Relationship Id="rId3" Type="http://schemas.openxmlformats.org/officeDocument/2006/relationships/slide" Target="slide67.xml"/><Relationship Id="rId7" Type="http://schemas.openxmlformats.org/officeDocument/2006/relationships/slide" Target="slide62.xml"/><Relationship Id="rId12" Type="http://schemas.openxmlformats.org/officeDocument/2006/relationships/image" Target="../media/image2.png"/><Relationship Id="rId2" Type="http://schemas.openxmlformats.org/officeDocument/2006/relationships/slide" Target="slide40.xml"/><Relationship Id="rId1" Type="http://schemas.openxmlformats.org/officeDocument/2006/relationships/slideLayout" Target="../slideLayouts/slideLayout2.xml"/><Relationship Id="rId6" Type="http://schemas.openxmlformats.org/officeDocument/2006/relationships/slide" Target="slide55.xml"/><Relationship Id="rId11" Type="http://schemas.openxmlformats.org/officeDocument/2006/relationships/slide" Target="slide3.xml"/><Relationship Id="rId5" Type="http://schemas.openxmlformats.org/officeDocument/2006/relationships/slide" Target="slide85.xml"/><Relationship Id="rId10" Type="http://schemas.openxmlformats.org/officeDocument/2006/relationships/image" Target="../media/image1.png"/><Relationship Id="rId4" Type="http://schemas.openxmlformats.org/officeDocument/2006/relationships/slide" Target="slide52.xml"/><Relationship Id="rId9" Type="http://schemas.openxmlformats.org/officeDocument/2006/relationships/slide" Target="slide2.xml"/></Relationships>
</file>

<file path=ppt/slides/_rels/slide110.xml.rels><?xml version="1.0" encoding="UTF-8" standalone="yes"?>
<Relationships xmlns="http://schemas.openxmlformats.org/package/2006/relationships"><Relationship Id="rId3" Type="http://schemas.openxmlformats.org/officeDocument/2006/relationships/hyperlink" Target="https://youtu.be/VwJCn7FT7gQ" TargetMode="External"/><Relationship Id="rId7" Type="http://schemas.openxmlformats.org/officeDocument/2006/relationships/image" Target="../media/image2.png"/><Relationship Id="rId2" Type="http://schemas.openxmlformats.org/officeDocument/2006/relationships/hyperlink" Target="https://www.youtube.com/watch?v=YApRN7oBLLs" TargetMode="Externa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1.png"/><Relationship Id="rId4" Type="http://schemas.openxmlformats.org/officeDocument/2006/relationships/slide" Target="slide2.xml"/></Relationships>
</file>

<file path=ppt/slides/_rels/slide1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1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1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1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www.tagxedo.com/"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3.xml"/><Relationship Id="rId4" Type="http://schemas.openxmlformats.org/officeDocument/2006/relationships/image" Target="../media/image1.png"/></Relationships>
</file>

<file path=ppt/slides/_rels/slide1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1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1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www.readwritethink.org/files/resources/interactives/timeline_2/"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3.xml"/><Relationship Id="rId4" Type="http://schemas.openxmlformats.org/officeDocument/2006/relationships/image" Target="../media/image1.png"/></Relationships>
</file>

<file path=ppt/slides/_rels/slide1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1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12.xml.rels><?xml version="1.0" encoding="UTF-8" standalone="yes"?>
<Relationships xmlns="http://schemas.openxmlformats.org/package/2006/relationships"><Relationship Id="rId8" Type="http://schemas.openxmlformats.org/officeDocument/2006/relationships/slide" Target="slide101.xml"/><Relationship Id="rId3" Type="http://schemas.openxmlformats.org/officeDocument/2006/relationships/slide" Target="slide107.xml"/><Relationship Id="rId7" Type="http://schemas.openxmlformats.org/officeDocument/2006/relationships/slide" Target="slide86.xml"/><Relationship Id="rId12" Type="http://schemas.openxmlformats.org/officeDocument/2006/relationships/image" Target="../media/image2.png"/><Relationship Id="rId2" Type="http://schemas.openxmlformats.org/officeDocument/2006/relationships/slide" Target="slide50.xml"/><Relationship Id="rId1" Type="http://schemas.openxmlformats.org/officeDocument/2006/relationships/slideLayout" Target="../slideLayouts/slideLayout2.xml"/><Relationship Id="rId6" Type="http://schemas.openxmlformats.org/officeDocument/2006/relationships/slide" Target="slide74.xml"/><Relationship Id="rId11" Type="http://schemas.openxmlformats.org/officeDocument/2006/relationships/slide" Target="slide3.xml"/><Relationship Id="rId5" Type="http://schemas.openxmlformats.org/officeDocument/2006/relationships/slide" Target="slide137.xml"/><Relationship Id="rId10" Type="http://schemas.openxmlformats.org/officeDocument/2006/relationships/image" Target="../media/image1.png"/><Relationship Id="rId4" Type="http://schemas.openxmlformats.org/officeDocument/2006/relationships/slide" Target="slide68.xml"/><Relationship Id="rId9" Type="http://schemas.openxmlformats.org/officeDocument/2006/relationships/slide" Target="slide2.xml"/></Relationships>
</file>

<file path=ppt/slides/_rels/slide1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1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1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1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1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1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1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1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1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1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13.xml.rels><?xml version="1.0" encoding="UTF-8" standalone="yes"?>
<Relationships xmlns="http://schemas.openxmlformats.org/package/2006/relationships"><Relationship Id="rId3" Type="http://schemas.openxmlformats.org/officeDocument/2006/relationships/slide" Target="slide40.xml"/><Relationship Id="rId7" Type="http://schemas.openxmlformats.org/officeDocument/2006/relationships/image" Target="../media/image2.png"/><Relationship Id="rId2" Type="http://schemas.openxmlformats.org/officeDocument/2006/relationships/slide" Target="slide39.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1.png"/><Relationship Id="rId4" Type="http://schemas.openxmlformats.org/officeDocument/2006/relationships/slide" Target="slide2.xml"/></Relationships>
</file>

<file path=ppt/slides/_rels/slide1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13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www.verbuga.eu/"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3.xml"/><Relationship Id="rId4" Type="http://schemas.openxmlformats.org/officeDocument/2006/relationships/image" Target="../media/image1.png"/></Relationships>
</file>

<file path=ppt/slides/_rels/slide1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13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s://www.pictoselector.eu/nl/"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3.xml"/><Relationship Id="rId4" Type="http://schemas.openxmlformats.org/officeDocument/2006/relationships/image" Target="../media/image1.png"/></Relationships>
</file>

<file path=ppt/slides/_rels/slide134.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hyperlink" Target="https://goedelesideeenmoetjedelen.wordpress.com/2018/06/11/zelf-een-escape-room-maken/" TargetMode="External"/><Relationship Id="rId7" Type="http://schemas.openxmlformats.org/officeDocument/2006/relationships/image" Target="../media/image1.png"/><Relationship Id="rId2" Type="http://schemas.openxmlformats.org/officeDocument/2006/relationships/hyperlink" Target="https://nl.pinterest.com/pin/563301865881776444/" TargetMode="Externa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hyperlink" Target="https://studio.hetklokhuis.nl/project/93/Escape-room" TargetMode="External"/><Relationship Id="rId4" Type="http://schemas.openxmlformats.org/officeDocument/2006/relationships/hyperlink" Target="https://www.klascement.net/" TargetMode="External"/><Relationship Id="rId9" Type="http://schemas.openxmlformats.org/officeDocument/2006/relationships/image" Target="../media/image2.png"/></Relationships>
</file>

<file path=ppt/slides/_rels/slide13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s://www.youtube.com/watch?v=YGVCKCn6jBc"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3.xml"/><Relationship Id="rId4" Type="http://schemas.openxmlformats.org/officeDocument/2006/relationships/image" Target="../media/image1.png"/></Relationships>
</file>

<file path=ppt/slides/_rels/slide1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1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1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1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1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 Target="slide42.xml"/><Relationship Id="rId7" Type="http://schemas.openxmlformats.org/officeDocument/2006/relationships/slide" Target="slide2.xml"/><Relationship Id="rId2" Type="http://schemas.openxmlformats.org/officeDocument/2006/relationships/slide" Target="slide41.xml"/><Relationship Id="rId1" Type="http://schemas.openxmlformats.org/officeDocument/2006/relationships/slideLayout" Target="../slideLayouts/slideLayout2.xml"/><Relationship Id="rId6" Type="http://schemas.openxmlformats.org/officeDocument/2006/relationships/slide" Target="slide45.xml"/><Relationship Id="rId5" Type="http://schemas.openxmlformats.org/officeDocument/2006/relationships/slide" Target="slide44.xml"/><Relationship Id="rId10" Type="http://schemas.openxmlformats.org/officeDocument/2006/relationships/image" Target="../media/image2.png"/><Relationship Id="rId4" Type="http://schemas.openxmlformats.org/officeDocument/2006/relationships/slide" Target="slide43.xml"/><Relationship Id="rId9" Type="http://schemas.openxmlformats.org/officeDocument/2006/relationships/slide" Target="slide3.xm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46.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3.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47.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3.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49.xml"/><Relationship Id="rId7" Type="http://schemas.openxmlformats.org/officeDocument/2006/relationships/image" Target="../media/image1.png"/><Relationship Id="rId2" Type="http://schemas.openxmlformats.org/officeDocument/2006/relationships/slide" Target="slide48.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50.xml"/><Relationship Id="rId4" Type="http://schemas.openxmlformats.org/officeDocument/2006/relationships/slide" Target="slide134.xml"/><Relationship Id="rId9"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1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 Target="slide52.xml"/><Relationship Id="rId7" Type="http://schemas.openxmlformats.org/officeDocument/2006/relationships/slide" Target="slide3.xml"/><Relationship Id="rId2" Type="http://schemas.openxmlformats.org/officeDocument/2006/relationships/slide" Target="slide51.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slide" Target="slide2.xml"/><Relationship Id="rId4" Type="http://schemas.openxmlformats.org/officeDocument/2006/relationships/slide" Target="slide53.xml"/></Relationships>
</file>

<file path=ppt/slides/_rels/slide2.xml.rels><?xml version="1.0" encoding="UTF-8" standalone="yes"?>
<Relationships xmlns="http://schemas.openxmlformats.org/package/2006/relationships"><Relationship Id="rId8" Type="http://schemas.openxmlformats.org/officeDocument/2006/relationships/diagramQuickStyle" Target="../diagrams/quickStyle1.xml"/><Relationship Id="rId13" Type="http://schemas.openxmlformats.org/officeDocument/2006/relationships/diagramQuickStyle" Target="../diagrams/quickStyle2.xml"/><Relationship Id="rId3" Type="http://schemas.openxmlformats.org/officeDocument/2006/relationships/slide" Target="slide2.xml"/><Relationship Id="rId7" Type="http://schemas.openxmlformats.org/officeDocument/2006/relationships/diagramLayout" Target="../diagrams/layout1.xml"/><Relationship Id="rId12" Type="http://schemas.openxmlformats.org/officeDocument/2006/relationships/diagramLayout" Target="../diagrams/layout2.xm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diagramData" Target="../diagrams/data1.xml"/><Relationship Id="rId11" Type="http://schemas.openxmlformats.org/officeDocument/2006/relationships/diagramData" Target="../diagrams/data2.xml"/><Relationship Id="rId5" Type="http://schemas.openxmlformats.org/officeDocument/2006/relationships/image" Target="../media/image2.png"/><Relationship Id="rId15" Type="http://schemas.microsoft.com/office/2007/relationships/diagramDrawing" Target="../diagrams/drawing2.xml"/><Relationship Id="rId10" Type="http://schemas.microsoft.com/office/2007/relationships/diagramDrawing" Target="../diagrams/drawing1.xml"/><Relationship Id="rId4" Type="http://schemas.openxmlformats.org/officeDocument/2006/relationships/slide" Target="slide3.xml"/><Relationship Id="rId9" Type="http://schemas.openxmlformats.org/officeDocument/2006/relationships/diagramColors" Target="../diagrams/colors1.xml"/><Relationship Id="rId14" Type="http://schemas.openxmlformats.org/officeDocument/2006/relationships/diagramColors" Target="../diagrams/colors2.xml"/></Relationships>
</file>

<file path=ppt/slides/_rels/slide2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 Target="slide55.xml"/><Relationship Id="rId7" Type="http://schemas.openxmlformats.org/officeDocument/2006/relationships/slide" Target="slide3.xml"/><Relationship Id="rId2" Type="http://schemas.openxmlformats.org/officeDocument/2006/relationships/slide" Target="slide54.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slide" Target="slide2.xml"/><Relationship Id="rId4" Type="http://schemas.openxmlformats.org/officeDocument/2006/relationships/slide" Target="slide56.xml"/></Relationships>
</file>

<file path=ppt/slides/_rels/slide21.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58.xml"/><Relationship Id="rId7" Type="http://schemas.openxmlformats.org/officeDocument/2006/relationships/slide" Target="slide62.xml"/><Relationship Id="rId2" Type="http://schemas.openxmlformats.org/officeDocument/2006/relationships/slide" Target="slide57.xml"/><Relationship Id="rId1" Type="http://schemas.openxmlformats.org/officeDocument/2006/relationships/slideLayout" Target="../slideLayouts/slideLayout2.xml"/><Relationship Id="rId6" Type="http://schemas.openxmlformats.org/officeDocument/2006/relationships/slide" Target="slide61.xml"/><Relationship Id="rId11" Type="http://schemas.openxmlformats.org/officeDocument/2006/relationships/image" Target="../media/image2.png"/><Relationship Id="rId5" Type="http://schemas.openxmlformats.org/officeDocument/2006/relationships/slide" Target="slide60.xml"/><Relationship Id="rId10" Type="http://schemas.openxmlformats.org/officeDocument/2006/relationships/slide" Target="slide3.xml"/><Relationship Id="rId4" Type="http://schemas.openxmlformats.org/officeDocument/2006/relationships/slide" Target="slide59.xml"/><Relationship Id="rId9"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6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3.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8" Type="http://schemas.openxmlformats.org/officeDocument/2006/relationships/slide" Target="slide70.xml"/><Relationship Id="rId13" Type="http://schemas.openxmlformats.org/officeDocument/2006/relationships/slide" Target="slide75.xml"/><Relationship Id="rId3" Type="http://schemas.openxmlformats.org/officeDocument/2006/relationships/slide" Target="slide65.xml"/><Relationship Id="rId7" Type="http://schemas.openxmlformats.org/officeDocument/2006/relationships/slide" Target="slide69.xml"/><Relationship Id="rId12" Type="http://schemas.openxmlformats.org/officeDocument/2006/relationships/slide" Target="slide74.xml"/><Relationship Id="rId17" Type="http://schemas.openxmlformats.org/officeDocument/2006/relationships/image" Target="../media/image2.png"/><Relationship Id="rId2" Type="http://schemas.openxmlformats.org/officeDocument/2006/relationships/slide" Target="slide64.xml"/><Relationship Id="rId16"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68.xml"/><Relationship Id="rId11" Type="http://schemas.openxmlformats.org/officeDocument/2006/relationships/slide" Target="slide73.xml"/><Relationship Id="rId5" Type="http://schemas.openxmlformats.org/officeDocument/2006/relationships/slide" Target="slide67.xml"/><Relationship Id="rId15" Type="http://schemas.openxmlformats.org/officeDocument/2006/relationships/image" Target="../media/image1.png"/><Relationship Id="rId10" Type="http://schemas.openxmlformats.org/officeDocument/2006/relationships/slide" Target="slide72.xml"/><Relationship Id="rId4" Type="http://schemas.openxmlformats.org/officeDocument/2006/relationships/slide" Target="slide66.xml"/><Relationship Id="rId9" Type="http://schemas.openxmlformats.org/officeDocument/2006/relationships/slide" Target="slide71.xml"/><Relationship Id="rId14" Type="http://schemas.openxmlformats.org/officeDocument/2006/relationships/slide" Target="slide2.xml"/></Relationships>
</file>

<file path=ppt/slides/_rels/slide24.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77.xml"/><Relationship Id="rId7" Type="http://schemas.openxmlformats.org/officeDocument/2006/relationships/slide" Target="slide81.xml"/><Relationship Id="rId2" Type="http://schemas.openxmlformats.org/officeDocument/2006/relationships/slide" Target="slide76.xml"/><Relationship Id="rId1" Type="http://schemas.openxmlformats.org/officeDocument/2006/relationships/slideLayout" Target="../slideLayouts/slideLayout2.xml"/><Relationship Id="rId6" Type="http://schemas.openxmlformats.org/officeDocument/2006/relationships/slide" Target="slide80.xml"/><Relationship Id="rId11" Type="http://schemas.openxmlformats.org/officeDocument/2006/relationships/image" Target="../media/image2.png"/><Relationship Id="rId5" Type="http://schemas.openxmlformats.org/officeDocument/2006/relationships/slide" Target="slide79.xml"/><Relationship Id="rId10" Type="http://schemas.openxmlformats.org/officeDocument/2006/relationships/slide" Target="slide3.xml"/><Relationship Id="rId4" Type="http://schemas.openxmlformats.org/officeDocument/2006/relationships/slide" Target="slide78.xml"/><Relationship Id="rId9"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8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3.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84.xml"/><Relationship Id="rId7" Type="http://schemas.openxmlformats.org/officeDocument/2006/relationships/image" Target="../media/image1.png"/><Relationship Id="rId2" Type="http://schemas.openxmlformats.org/officeDocument/2006/relationships/slide" Target="slide83.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86.xml"/><Relationship Id="rId4" Type="http://schemas.openxmlformats.org/officeDocument/2006/relationships/slide" Target="slide85.xml"/><Relationship Id="rId9" Type="http://schemas.openxmlformats.org/officeDocument/2006/relationships/image" Target="../media/image2.png"/></Relationships>
</file>

<file path=ppt/slides/_rels/slide2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 Target="slide88.xml"/><Relationship Id="rId7" Type="http://schemas.openxmlformats.org/officeDocument/2006/relationships/slide" Target="slide3.xml"/><Relationship Id="rId2" Type="http://schemas.openxmlformats.org/officeDocument/2006/relationships/slide" Target="slide87.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slide" Target="slide2.xml"/><Relationship Id="rId4" Type="http://schemas.openxmlformats.org/officeDocument/2006/relationships/slide" Target="slide89.xml"/></Relationships>
</file>

<file path=ppt/slides/_rels/slide28.xml.rels><?xml version="1.0" encoding="UTF-8" standalone="yes"?>
<Relationships xmlns="http://schemas.openxmlformats.org/package/2006/relationships"><Relationship Id="rId8" Type="http://schemas.openxmlformats.org/officeDocument/2006/relationships/slide" Target="slide94.xml"/><Relationship Id="rId13" Type="http://schemas.openxmlformats.org/officeDocument/2006/relationships/slide" Target="slide99.xml"/><Relationship Id="rId3" Type="http://schemas.openxmlformats.org/officeDocument/2006/relationships/slide" Target="slide135.xml"/><Relationship Id="rId7" Type="http://schemas.openxmlformats.org/officeDocument/2006/relationships/slide" Target="slide93.xml"/><Relationship Id="rId12" Type="http://schemas.openxmlformats.org/officeDocument/2006/relationships/slide" Target="slide98.xml"/><Relationship Id="rId17" Type="http://schemas.openxmlformats.org/officeDocument/2006/relationships/image" Target="../media/image2.png"/><Relationship Id="rId2" Type="http://schemas.openxmlformats.org/officeDocument/2006/relationships/slide" Target="slide91.xml"/><Relationship Id="rId16"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139.xml"/><Relationship Id="rId11" Type="http://schemas.openxmlformats.org/officeDocument/2006/relationships/slide" Target="slide97.xml"/><Relationship Id="rId5" Type="http://schemas.openxmlformats.org/officeDocument/2006/relationships/slide" Target="slide133.xml"/><Relationship Id="rId15" Type="http://schemas.openxmlformats.org/officeDocument/2006/relationships/image" Target="../media/image1.png"/><Relationship Id="rId10" Type="http://schemas.openxmlformats.org/officeDocument/2006/relationships/slide" Target="slide96.xml"/><Relationship Id="rId4" Type="http://schemas.openxmlformats.org/officeDocument/2006/relationships/slide" Target="slide92.xml"/><Relationship Id="rId9" Type="http://schemas.openxmlformats.org/officeDocument/2006/relationships/slide" Target="slide95.xml"/><Relationship Id="rId14" Type="http://schemas.openxmlformats.org/officeDocument/2006/relationships/slide" Target="slide2.xml"/></Relationships>
</file>

<file path=ppt/slides/_rels/slide2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0.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3.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slide" Target="slide15.xml"/><Relationship Id="rId13" Type="http://schemas.openxmlformats.org/officeDocument/2006/relationships/slide" Target="slide20.xml"/><Relationship Id="rId18" Type="http://schemas.openxmlformats.org/officeDocument/2006/relationships/slide" Target="slide25.xml"/><Relationship Id="rId26" Type="http://schemas.openxmlformats.org/officeDocument/2006/relationships/slide" Target="slide33.xml"/><Relationship Id="rId3" Type="http://schemas.openxmlformats.org/officeDocument/2006/relationships/slide" Target="slide2.xml"/><Relationship Id="rId21" Type="http://schemas.openxmlformats.org/officeDocument/2006/relationships/slide" Target="slide28.xml"/><Relationship Id="rId7" Type="http://schemas.openxmlformats.org/officeDocument/2006/relationships/slide" Target="slide14.xml"/><Relationship Id="rId12" Type="http://schemas.openxmlformats.org/officeDocument/2006/relationships/slide" Target="slide19.xml"/><Relationship Id="rId17" Type="http://schemas.openxmlformats.org/officeDocument/2006/relationships/slide" Target="slide24.xml"/><Relationship Id="rId25" Type="http://schemas.openxmlformats.org/officeDocument/2006/relationships/slide" Target="slide32.xml"/><Relationship Id="rId2" Type="http://schemas.openxmlformats.org/officeDocument/2006/relationships/image" Target="../media/image2.png"/><Relationship Id="rId16" Type="http://schemas.openxmlformats.org/officeDocument/2006/relationships/slide" Target="slide23.xml"/><Relationship Id="rId20" Type="http://schemas.openxmlformats.org/officeDocument/2006/relationships/slide" Target="slide27.xml"/><Relationship Id="rId29" Type="http://schemas.openxmlformats.org/officeDocument/2006/relationships/slide" Target="slide36.xml"/><Relationship Id="rId1" Type="http://schemas.openxmlformats.org/officeDocument/2006/relationships/slideLayout" Target="../slideLayouts/slideLayout2.xml"/><Relationship Id="rId6" Type="http://schemas.openxmlformats.org/officeDocument/2006/relationships/slide" Target="slide13.xml"/><Relationship Id="rId11" Type="http://schemas.openxmlformats.org/officeDocument/2006/relationships/slide" Target="slide18.xml"/><Relationship Id="rId24" Type="http://schemas.openxmlformats.org/officeDocument/2006/relationships/slide" Target="slide31.xml"/><Relationship Id="rId5" Type="http://schemas.openxmlformats.org/officeDocument/2006/relationships/slide" Target="slide3.xml"/><Relationship Id="rId15" Type="http://schemas.openxmlformats.org/officeDocument/2006/relationships/slide" Target="slide22.xml"/><Relationship Id="rId23" Type="http://schemas.openxmlformats.org/officeDocument/2006/relationships/slide" Target="slide30.xml"/><Relationship Id="rId28" Type="http://schemas.openxmlformats.org/officeDocument/2006/relationships/slide" Target="slide35.xml"/><Relationship Id="rId10" Type="http://schemas.openxmlformats.org/officeDocument/2006/relationships/slide" Target="slide17.xml"/><Relationship Id="rId19" Type="http://schemas.openxmlformats.org/officeDocument/2006/relationships/slide" Target="slide26.xml"/><Relationship Id="rId31" Type="http://schemas.openxmlformats.org/officeDocument/2006/relationships/slide" Target="slide38.xml"/><Relationship Id="rId4" Type="http://schemas.openxmlformats.org/officeDocument/2006/relationships/image" Target="../media/image1.png"/><Relationship Id="rId9" Type="http://schemas.openxmlformats.org/officeDocument/2006/relationships/slide" Target="slide16.xml"/><Relationship Id="rId14" Type="http://schemas.openxmlformats.org/officeDocument/2006/relationships/slide" Target="slide21.xml"/><Relationship Id="rId22" Type="http://schemas.openxmlformats.org/officeDocument/2006/relationships/slide" Target="slide29.xml"/><Relationship Id="rId27" Type="http://schemas.openxmlformats.org/officeDocument/2006/relationships/slide" Target="slide34.xml"/><Relationship Id="rId30" Type="http://schemas.openxmlformats.org/officeDocument/2006/relationships/slide" Target="slide37.xml"/></Relationships>
</file>

<file path=ppt/slides/_rels/slide30.xml.rels><?xml version="1.0" encoding="UTF-8" standalone="yes"?>
<Relationships xmlns="http://schemas.openxmlformats.org/package/2006/relationships"><Relationship Id="rId3" Type="http://schemas.openxmlformats.org/officeDocument/2006/relationships/slide" Target="slide102.xml"/><Relationship Id="rId7" Type="http://schemas.openxmlformats.org/officeDocument/2006/relationships/image" Target="../media/image2.png"/><Relationship Id="rId2" Type="http://schemas.openxmlformats.org/officeDocument/2006/relationships/slide" Target="slide101.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1.png"/><Relationship Id="rId4" Type="http://schemas.openxmlformats.org/officeDocument/2006/relationships/slide" Target="slide2.xml"/></Relationships>
</file>

<file path=ppt/slides/_rels/slide31.xml.rels><?xml version="1.0" encoding="UTF-8" standalone="yes"?>
<Relationships xmlns="http://schemas.openxmlformats.org/package/2006/relationships"><Relationship Id="rId8" Type="http://schemas.openxmlformats.org/officeDocument/2006/relationships/slide" Target="slide109.xml"/><Relationship Id="rId13" Type="http://schemas.openxmlformats.org/officeDocument/2006/relationships/slide" Target="slide3.xml"/><Relationship Id="rId3" Type="http://schemas.openxmlformats.org/officeDocument/2006/relationships/slide" Target="slide104.xml"/><Relationship Id="rId7" Type="http://schemas.openxmlformats.org/officeDocument/2006/relationships/slide" Target="slide108.xml"/><Relationship Id="rId12" Type="http://schemas.openxmlformats.org/officeDocument/2006/relationships/image" Target="../media/image1.png"/><Relationship Id="rId2" Type="http://schemas.openxmlformats.org/officeDocument/2006/relationships/slide" Target="slide103.xml"/><Relationship Id="rId1" Type="http://schemas.openxmlformats.org/officeDocument/2006/relationships/slideLayout" Target="../slideLayouts/slideLayout2.xml"/><Relationship Id="rId6" Type="http://schemas.openxmlformats.org/officeDocument/2006/relationships/slide" Target="slide107.xml"/><Relationship Id="rId11" Type="http://schemas.openxmlformats.org/officeDocument/2006/relationships/slide" Target="slide2.xml"/><Relationship Id="rId5" Type="http://schemas.openxmlformats.org/officeDocument/2006/relationships/slide" Target="slide106.xml"/><Relationship Id="rId10" Type="http://schemas.openxmlformats.org/officeDocument/2006/relationships/slide" Target="slide111.xml"/><Relationship Id="rId4" Type="http://schemas.openxmlformats.org/officeDocument/2006/relationships/slide" Target="slide105.xml"/><Relationship Id="rId9" Type="http://schemas.openxmlformats.org/officeDocument/2006/relationships/slide" Target="slide110.xml"/><Relationship Id="rId14" Type="http://schemas.openxmlformats.org/officeDocument/2006/relationships/image" Target="../media/image2.png"/></Relationships>
</file>

<file path=ppt/slides/_rels/slide32.xml.rels><?xml version="1.0" encoding="UTF-8" standalone="yes"?>
<Relationships xmlns="http://schemas.openxmlformats.org/package/2006/relationships"><Relationship Id="rId8" Type="http://schemas.openxmlformats.org/officeDocument/2006/relationships/slide" Target="slide118.xml"/><Relationship Id="rId13" Type="http://schemas.openxmlformats.org/officeDocument/2006/relationships/image" Target="../media/image2.png"/><Relationship Id="rId3" Type="http://schemas.openxmlformats.org/officeDocument/2006/relationships/slide" Target="slide113.xml"/><Relationship Id="rId7" Type="http://schemas.openxmlformats.org/officeDocument/2006/relationships/slide" Target="slide117.xml"/><Relationship Id="rId12" Type="http://schemas.openxmlformats.org/officeDocument/2006/relationships/slide" Target="slide3.xml"/><Relationship Id="rId2" Type="http://schemas.openxmlformats.org/officeDocument/2006/relationships/slide" Target="slide112.xml"/><Relationship Id="rId1" Type="http://schemas.openxmlformats.org/officeDocument/2006/relationships/slideLayout" Target="../slideLayouts/slideLayout2.xml"/><Relationship Id="rId6" Type="http://schemas.openxmlformats.org/officeDocument/2006/relationships/slide" Target="slide116.xml"/><Relationship Id="rId11" Type="http://schemas.openxmlformats.org/officeDocument/2006/relationships/image" Target="../media/image1.png"/><Relationship Id="rId5" Type="http://schemas.openxmlformats.org/officeDocument/2006/relationships/slide" Target="slide115.xml"/><Relationship Id="rId10" Type="http://schemas.openxmlformats.org/officeDocument/2006/relationships/slide" Target="slide2.xml"/><Relationship Id="rId4" Type="http://schemas.openxmlformats.org/officeDocument/2006/relationships/slide" Target="slide114.xml"/><Relationship Id="rId9" Type="http://schemas.openxmlformats.org/officeDocument/2006/relationships/slide" Target="slide119.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3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 Target="slide121.xml"/><Relationship Id="rId7" Type="http://schemas.openxmlformats.org/officeDocument/2006/relationships/slide" Target="slide2.xml"/><Relationship Id="rId2" Type="http://schemas.openxmlformats.org/officeDocument/2006/relationships/slide" Target="slide120.xml"/><Relationship Id="rId1" Type="http://schemas.openxmlformats.org/officeDocument/2006/relationships/slideLayout" Target="../slideLayouts/slideLayout2.xml"/><Relationship Id="rId6" Type="http://schemas.openxmlformats.org/officeDocument/2006/relationships/slide" Target="slide123.xml"/><Relationship Id="rId5" Type="http://schemas.openxmlformats.org/officeDocument/2006/relationships/slide" Target="slide122.xml"/><Relationship Id="rId10" Type="http://schemas.openxmlformats.org/officeDocument/2006/relationships/image" Target="../media/image2.png"/><Relationship Id="rId4" Type="http://schemas.openxmlformats.org/officeDocument/2006/relationships/slide" Target="slide131.xml"/><Relationship Id="rId9" Type="http://schemas.openxmlformats.org/officeDocument/2006/relationships/slide" Target="slide3.xml"/></Relationships>
</file>

<file path=ppt/slides/_rels/slide35.xml.rels><?xml version="1.0" encoding="UTF-8" standalone="yes"?>
<Relationships xmlns="http://schemas.openxmlformats.org/package/2006/relationships"><Relationship Id="rId8" Type="http://schemas.openxmlformats.org/officeDocument/2006/relationships/slide" Target="slide130.xml"/><Relationship Id="rId3" Type="http://schemas.openxmlformats.org/officeDocument/2006/relationships/slide" Target="slide125.xml"/><Relationship Id="rId7" Type="http://schemas.openxmlformats.org/officeDocument/2006/relationships/slide" Target="slide129.xml"/><Relationship Id="rId12" Type="http://schemas.openxmlformats.org/officeDocument/2006/relationships/image" Target="../media/image2.png"/><Relationship Id="rId2" Type="http://schemas.openxmlformats.org/officeDocument/2006/relationships/slide" Target="slide124.xml"/><Relationship Id="rId1" Type="http://schemas.openxmlformats.org/officeDocument/2006/relationships/slideLayout" Target="../slideLayouts/slideLayout2.xml"/><Relationship Id="rId6" Type="http://schemas.openxmlformats.org/officeDocument/2006/relationships/slide" Target="slide128.xml"/><Relationship Id="rId11" Type="http://schemas.openxmlformats.org/officeDocument/2006/relationships/slide" Target="slide3.xml"/><Relationship Id="rId5" Type="http://schemas.openxmlformats.org/officeDocument/2006/relationships/slide" Target="slide127.xml"/><Relationship Id="rId10" Type="http://schemas.openxmlformats.org/officeDocument/2006/relationships/image" Target="../media/image1.png"/><Relationship Id="rId4" Type="http://schemas.openxmlformats.org/officeDocument/2006/relationships/slide" Target="slide126.xml"/><Relationship Id="rId9" Type="http://schemas.openxmlformats.org/officeDocument/2006/relationships/slide" Target="slide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38.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136.xml"/><Relationship Id="rId7" Type="http://schemas.openxmlformats.org/officeDocument/2006/relationships/image" Target="../media/image1.png"/><Relationship Id="rId2" Type="http://schemas.openxmlformats.org/officeDocument/2006/relationships/slide" Target="slide132.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138.xml"/><Relationship Id="rId4" Type="http://schemas.openxmlformats.org/officeDocument/2006/relationships/slide" Target="slide137.xml"/><Relationship Id="rId9"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4.xml.rels><?xml version="1.0" encoding="UTF-8" standalone="yes"?>
<Relationships xmlns="http://schemas.openxmlformats.org/package/2006/relationships"><Relationship Id="rId13" Type="http://schemas.openxmlformats.org/officeDocument/2006/relationships/slide" Target="slide48.xml"/><Relationship Id="rId18" Type="http://schemas.openxmlformats.org/officeDocument/2006/relationships/slide" Target="slide112.xml"/><Relationship Id="rId26" Type="http://schemas.openxmlformats.org/officeDocument/2006/relationships/slide" Target="slide96.xml"/><Relationship Id="rId39" Type="http://schemas.openxmlformats.org/officeDocument/2006/relationships/slide" Target="slide45.xml"/><Relationship Id="rId3" Type="http://schemas.openxmlformats.org/officeDocument/2006/relationships/slide" Target="slide46.xml"/><Relationship Id="rId21" Type="http://schemas.openxmlformats.org/officeDocument/2006/relationships/slide" Target="slide42.xml"/><Relationship Id="rId34" Type="http://schemas.openxmlformats.org/officeDocument/2006/relationships/slide" Target="slide133.xml"/><Relationship Id="rId42" Type="http://schemas.openxmlformats.org/officeDocument/2006/relationships/slide" Target="slide83.xml"/><Relationship Id="rId47" Type="http://schemas.openxmlformats.org/officeDocument/2006/relationships/slide" Target="slide137.xml"/><Relationship Id="rId50" Type="http://schemas.openxmlformats.org/officeDocument/2006/relationships/slide" Target="slide3.xml"/><Relationship Id="rId7" Type="http://schemas.openxmlformats.org/officeDocument/2006/relationships/slide" Target="slide93.xml"/><Relationship Id="rId12" Type="http://schemas.openxmlformats.org/officeDocument/2006/relationships/slide" Target="slide40.xml"/><Relationship Id="rId17" Type="http://schemas.openxmlformats.org/officeDocument/2006/relationships/slide" Target="slide95.xml"/><Relationship Id="rId25" Type="http://schemas.openxmlformats.org/officeDocument/2006/relationships/slide" Target="slide91.xml"/><Relationship Id="rId33" Type="http://schemas.openxmlformats.org/officeDocument/2006/relationships/slide" Target="slide82.xml"/><Relationship Id="rId38" Type="http://schemas.openxmlformats.org/officeDocument/2006/relationships/slide" Target="slide132.xml"/><Relationship Id="rId46" Type="http://schemas.openxmlformats.org/officeDocument/2006/relationships/slide" Target="slide125.xml"/><Relationship Id="rId2" Type="http://schemas.openxmlformats.org/officeDocument/2006/relationships/slide" Target="slide39.xml"/><Relationship Id="rId16" Type="http://schemas.openxmlformats.org/officeDocument/2006/relationships/slide" Target="slide90.xml"/><Relationship Id="rId20" Type="http://schemas.openxmlformats.org/officeDocument/2006/relationships/slide" Target="slide129.xml"/><Relationship Id="rId29" Type="http://schemas.openxmlformats.org/officeDocument/2006/relationships/slide" Target="slide130.xml"/><Relationship Id="rId41" Type="http://schemas.openxmlformats.org/officeDocument/2006/relationships/slide" Target="slide66.xml"/><Relationship Id="rId1" Type="http://schemas.openxmlformats.org/officeDocument/2006/relationships/slideLayout" Target="../slideLayouts/slideLayout2.xml"/><Relationship Id="rId6" Type="http://schemas.openxmlformats.org/officeDocument/2006/relationships/slide" Target="slide87.xml"/><Relationship Id="rId11" Type="http://schemas.openxmlformats.org/officeDocument/2006/relationships/slide" Target="slide138.xml"/><Relationship Id="rId24" Type="http://schemas.openxmlformats.org/officeDocument/2006/relationships/slide" Target="slide78.xml"/><Relationship Id="rId32" Type="http://schemas.openxmlformats.org/officeDocument/2006/relationships/slide" Target="slide65.xml"/><Relationship Id="rId37" Type="http://schemas.openxmlformats.org/officeDocument/2006/relationships/slide" Target="slide124.xml"/><Relationship Id="rId40" Type="http://schemas.openxmlformats.org/officeDocument/2006/relationships/slide" Target="slide52.xml"/><Relationship Id="rId45" Type="http://schemas.openxmlformats.org/officeDocument/2006/relationships/slide" Target="slide117.xml"/><Relationship Id="rId5" Type="http://schemas.openxmlformats.org/officeDocument/2006/relationships/slide" Target="slide72.xml"/><Relationship Id="rId15" Type="http://schemas.openxmlformats.org/officeDocument/2006/relationships/slide" Target="slide75.xml"/><Relationship Id="rId23" Type="http://schemas.openxmlformats.org/officeDocument/2006/relationships/slide" Target="slide59.xml"/><Relationship Id="rId28" Type="http://schemas.openxmlformats.org/officeDocument/2006/relationships/slide" Target="slide123.xml"/><Relationship Id="rId36" Type="http://schemas.openxmlformats.org/officeDocument/2006/relationships/slide" Target="slide115.xml"/><Relationship Id="rId49" Type="http://schemas.openxmlformats.org/officeDocument/2006/relationships/image" Target="../media/image1.png"/><Relationship Id="rId10" Type="http://schemas.openxmlformats.org/officeDocument/2006/relationships/slide" Target="slide128.xml"/><Relationship Id="rId19" Type="http://schemas.openxmlformats.org/officeDocument/2006/relationships/slide" Target="slide122.xml"/><Relationship Id="rId31" Type="http://schemas.openxmlformats.org/officeDocument/2006/relationships/slide" Target="slide134.xml"/><Relationship Id="rId44" Type="http://schemas.openxmlformats.org/officeDocument/2006/relationships/slide" Target="slide102.xml"/><Relationship Id="rId4" Type="http://schemas.openxmlformats.org/officeDocument/2006/relationships/slide" Target="slide56.xml"/><Relationship Id="rId9" Type="http://schemas.openxmlformats.org/officeDocument/2006/relationships/slide" Target="slide119.xml"/><Relationship Id="rId14" Type="http://schemas.openxmlformats.org/officeDocument/2006/relationships/slide" Target="slide58.xml"/><Relationship Id="rId22" Type="http://schemas.openxmlformats.org/officeDocument/2006/relationships/slide" Target="slide49.xml"/><Relationship Id="rId27" Type="http://schemas.openxmlformats.org/officeDocument/2006/relationships/slide" Target="slide113.xml"/><Relationship Id="rId30" Type="http://schemas.openxmlformats.org/officeDocument/2006/relationships/slide" Target="slide43.xml"/><Relationship Id="rId35" Type="http://schemas.openxmlformats.org/officeDocument/2006/relationships/slide" Target="slide100.xml"/><Relationship Id="rId43" Type="http://schemas.openxmlformats.org/officeDocument/2006/relationships/slide" Target="slide139.xml"/><Relationship Id="rId48" Type="http://schemas.openxmlformats.org/officeDocument/2006/relationships/slide" Target="slide2.xml"/><Relationship Id="rId8" Type="http://schemas.openxmlformats.org/officeDocument/2006/relationships/slide" Target="slide106.xml"/><Relationship Id="rId51"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5.xml.rels><?xml version="1.0" encoding="UTF-8" standalone="yes"?>
<Relationships xmlns="http://schemas.openxmlformats.org/package/2006/relationships"><Relationship Id="rId8" Type="http://schemas.openxmlformats.org/officeDocument/2006/relationships/slide" Target="slide119.xml"/><Relationship Id="rId13" Type="http://schemas.openxmlformats.org/officeDocument/2006/relationships/slide" Target="slide84.xml"/><Relationship Id="rId18" Type="http://schemas.openxmlformats.org/officeDocument/2006/relationships/slide" Target="slide45.xml"/><Relationship Id="rId26" Type="http://schemas.openxmlformats.org/officeDocument/2006/relationships/slide" Target="slide48.xml"/><Relationship Id="rId39" Type="http://schemas.openxmlformats.org/officeDocument/2006/relationships/slide" Target="slide115.xml"/><Relationship Id="rId3" Type="http://schemas.openxmlformats.org/officeDocument/2006/relationships/slide" Target="slide134.xml"/><Relationship Id="rId21" Type="http://schemas.openxmlformats.org/officeDocument/2006/relationships/slide" Target="slide87.xml"/><Relationship Id="rId34" Type="http://schemas.openxmlformats.org/officeDocument/2006/relationships/slide" Target="slide49.xml"/><Relationship Id="rId42" Type="http://schemas.openxmlformats.org/officeDocument/2006/relationships/image" Target="../media/image1.png"/><Relationship Id="rId7" Type="http://schemas.openxmlformats.org/officeDocument/2006/relationships/slide" Target="slide100.xml"/><Relationship Id="rId12" Type="http://schemas.openxmlformats.org/officeDocument/2006/relationships/slide" Target="slide66.xml"/><Relationship Id="rId17" Type="http://schemas.openxmlformats.org/officeDocument/2006/relationships/slide" Target="slide128.xml"/><Relationship Id="rId25" Type="http://schemas.openxmlformats.org/officeDocument/2006/relationships/slide" Target="slide132.xml"/><Relationship Id="rId33" Type="http://schemas.openxmlformats.org/officeDocument/2006/relationships/slide" Target="slide137.xml"/><Relationship Id="rId38" Type="http://schemas.openxmlformats.org/officeDocument/2006/relationships/slide" Target="slide96.xml"/><Relationship Id="rId2" Type="http://schemas.openxmlformats.org/officeDocument/2006/relationships/slide" Target="slide42.xml"/><Relationship Id="rId16" Type="http://schemas.openxmlformats.org/officeDocument/2006/relationships/slide" Target="slide120.xml"/><Relationship Id="rId20" Type="http://schemas.openxmlformats.org/officeDocument/2006/relationships/slide" Target="slide72.xml"/><Relationship Id="rId29" Type="http://schemas.openxmlformats.org/officeDocument/2006/relationships/slide" Target="slide90.xml"/><Relationship Id="rId41"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39.xml"/><Relationship Id="rId11" Type="http://schemas.openxmlformats.org/officeDocument/2006/relationships/slide" Target="slide52.xml"/><Relationship Id="rId24" Type="http://schemas.openxmlformats.org/officeDocument/2006/relationships/slide" Target="slide121.xml"/><Relationship Id="rId32" Type="http://schemas.openxmlformats.org/officeDocument/2006/relationships/slide" Target="slide131.xml"/><Relationship Id="rId37" Type="http://schemas.openxmlformats.org/officeDocument/2006/relationships/slide" Target="slide91.xml"/><Relationship Id="rId40" Type="http://schemas.openxmlformats.org/officeDocument/2006/relationships/slide" Target="slide122.xml"/><Relationship Id="rId5" Type="http://schemas.openxmlformats.org/officeDocument/2006/relationships/slide" Target="slide83.xml"/><Relationship Id="rId15" Type="http://schemas.openxmlformats.org/officeDocument/2006/relationships/slide" Target="slide106.xml"/><Relationship Id="rId23" Type="http://schemas.openxmlformats.org/officeDocument/2006/relationships/slide" Target="slide112.xml"/><Relationship Id="rId28" Type="http://schemas.openxmlformats.org/officeDocument/2006/relationships/slide" Target="slide78.xml"/><Relationship Id="rId36" Type="http://schemas.openxmlformats.org/officeDocument/2006/relationships/slide" Target="slide81.xml"/><Relationship Id="rId10" Type="http://schemas.openxmlformats.org/officeDocument/2006/relationships/slide" Target="slide44.xml"/><Relationship Id="rId19" Type="http://schemas.openxmlformats.org/officeDocument/2006/relationships/slide" Target="slide56.xml"/><Relationship Id="rId31" Type="http://schemas.openxmlformats.org/officeDocument/2006/relationships/slide" Target="slide113.xml"/><Relationship Id="rId44" Type="http://schemas.openxmlformats.org/officeDocument/2006/relationships/image" Target="../media/image2.png"/><Relationship Id="rId4" Type="http://schemas.openxmlformats.org/officeDocument/2006/relationships/slide" Target="slide65.xml"/><Relationship Id="rId9" Type="http://schemas.openxmlformats.org/officeDocument/2006/relationships/slide" Target="slide125.xml"/><Relationship Id="rId14" Type="http://schemas.openxmlformats.org/officeDocument/2006/relationships/slide" Target="slide93.xml"/><Relationship Id="rId22" Type="http://schemas.openxmlformats.org/officeDocument/2006/relationships/slide" Target="slide94.xml"/><Relationship Id="rId27" Type="http://schemas.openxmlformats.org/officeDocument/2006/relationships/slide" Target="slide59.xml"/><Relationship Id="rId30" Type="http://schemas.openxmlformats.org/officeDocument/2006/relationships/slide" Target="slide95.xml"/><Relationship Id="rId35" Type="http://schemas.openxmlformats.org/officeDocument/2006/relationships/slide" Target="slide61.xml"/><Relationship Id="rId43" Type="http://schemas.openxmlformats.org/officeDocument/2006/relationships/slide" Target="slide3.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5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s://docs.google.com/forms/u/0/"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3.xml"/><Relationship Id="rId4" Type="http://schemas.openxmlformats.org/officeDocument/2006/relationships/image" Target="../media/image1.png"/></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8" Type="http://schemas.openxmlformats.org/officeDocument/2006/relationships/slide" Target="slide87.xml"/><Relationship Id="rId13" Type="http://schemas.openxmlformats.org/officeDocument/2006/relationships/slide" Target="slide127.xml"/><Relationship Id="rId18" Type="http://schemas.openxmlformats.org/officeDocument/2006/relationships/slide" Target="slide134.xml"/><Relationship Id="rId3" Type="http://schemas.openxmlformats.org/officeDocument/2006/relationships/slide" Target="slide52.xml"/><Relationship Id="rId21" Type="http://schemas.openxmlformats.org/officeDocument/2006/relationships/slide" Target="slide137.xml"/><Relationship Id="rId7" Type="http://schemas.openxmlformats.org/officeDocument/2006/relationships/slide" Target="slide59.xml"/><Relationship Id="rId12" Type="http://schemas.openxmlformats.org/officeDocument/2006/relationships/slide" Target="slide139.xml"/><Relationship Id="rId17" Type="http://schemas.openxmlformats.org/officeDocument/2006/relationships/slide" Target="slide132.xml"/><Relationship Id="rId25" Type="http://schemas.openxmlformats.org/officeDocument/2006/relationships/image" Target="../media/image2.png"/><Relationship Id="rId2" Type="http://schemas.openxmlformats.org/officeDocument/2006/relationships/slide" Target="slide42.xml"/><Relationship Id="rId16" Type="http://schemas.openxmlformats.org/officeDocument/2006/relationships/slide" Target="slide93.xml"/><Relationship Id="rId20" Type="http://schemas.openxmlformats.org/officeDocument/2006/relationships/slide" Target="slide108.xml"/><Relationship Id="rId1" Type="http://schemas.openxmlformats.org/officeDocument/2006/relationships/slideLayout" Target="../slideLayouts/slideLayout2.xml"/><Relationship Id="rId6" Type="http://schemas.openxmlformats.org/officeDocument/2006/relationships/slide" Target="slide45.xml"/><Relationship Id="rId11" Type="http://schemas.openxmlformats.org/officeDocument/2006/relationships/slide" Target="slide64.xml"/><Relationship Id="rId24" Type="http://schemas.openxmlformats.org/officeDocument/2006/relationships/slide" Target="slide3.xml"/><Relationship Id="rId5" Type="http://schemas.openxmlformats.org/officeDocument/2006/relationships/slide" Target="slide122.xml"/><Relationship Id="rId15" Type="http://schemas.openxmlformats.org/officeDocument/2006/relationships/slide" Target="slide77.xml"/><Relationship Id="rId23" Type="http://schemas.openxmlformats.org/officeDocument/2006/relationships/image" Target="../media/image1.png"/><Relationship Id="rId10" Type="http://schemas.openxmlformats.org/officeDocument/2006/relationships/slide" Target="slide47.xml"/><Relationship Id="rId19" Type="http://schemas.openxmlformats.org/officeDocument/2006/relationships/slide" Target="slide81.xml"/><Relationship Id="rId4" Type="http://schemas.openxmlformats.org/officeDocument/2006/relationships/slide" Target="slide83.xml"/><Relationship Id="rId9" Type="http://schemas.openxmlformats.org/officeDocument/2006/relationships/slide" Target="slide131.xml"/><Relationship Id="rId14" Type="http://schemas.openxmlformats.org/officeDocument/2006/relationships/slide" Target="slide49.xml"/><Relationship Id="rId22" Type="http://schemas.openxmlformats.org/officeDocument/2006/relationships/slide" Target="slide2.xml"/></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6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s://kahoot.com/"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3.xml"/><Relationship Id="rId4" Type="http://schemas.openxmlformats.org/officeDocument/2006/relationships/image" Target="../media/image1.png"/></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7.xml.rels><?xml version="1.0" encoding="UTF-8" standalone="yes"?>
<Relationships xmlns="http://schemas.openxmlformats.org/package/2006/relationships"><Relationship Id="rId8" Type="http://schemas.openxmlformats.org/officeDocument/2006/relationships/slide" Target="slide110.xml"/><Relationship Id="rId13" Type="http://schemas.openxmlformats.org/officeDocument/2006/relationships/slide" Target="slide2.xml"/><Relationship Id="rId3" Type="http://schemas.openxmlformats.org/officeDocument/2006/relationships/slide" Target="slide135.xml"/><Relationship Id="rId7" Type="http://schemas.openxmlformats.org/officeDocument/2006/relationships/slide" Target="slide134.xml"/><Relationship Id="rId12" Type="http://schemas.openxmlformats.org/officeDocument/2006/relationships/slide" Target="slide122.xml"/><Relationship Id="rId2" Type="http://schemas.openxmlformats.org/officeDocument/2006/relationships/slide" Target="slide40.xml"/><Relationship Id="rId16"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slide" Target="slide94.xml"/><Relationship Id="rId11" Type="http://schemas.openxmlformats.org/officeDocument/2006/relationships/slide" Target="slide81.xml"/><Relationship Id="rId5" Type="http://schemas.openxmlformats.org/officeDocument/2006/relationships/slide" Target="slide45.xml"/><Relationship Id="rId15" Type="http://schemas.openxmlformats.org/officeDocument/2006/relationships/slide" Target="slide3.xml"/><Relationship Id="rId10" Type="http://schemas.openxmlformats.org/officeDocument/2006/relationships/slide" Target="slide114.xml"/><Relationship Id="rId4" Type="http://schemas.openxmlformats.org/officeDocument/2006/relationships/slide" Target="slide138.xml"/><Relationship Id="rId9" Type="http://schemas.openxmlformats.org/officeDocument/2006/relationships/slide" Target="slide60.xml"/><Relationship Id="rId14" Type="http://schemas.openxmlformats.org/officeDocument/2006/relationships/image" Target="../media/image1.png"/></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7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s://www.knooppunt.net/nl"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3.xml"/><Relationship Id="rId4" Type="http://schemas.openxmlformats.org/officeDocument/2006/relationships/image" Target="../media/image1.png"/></Relationships>
</file>

<file path=ppt/slides/_rels/slide7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7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s://www.xwords-generator.de/en"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3.xml"/><Relationship Id="rId4" Type="http://schemas.openxmlformats.org/officeDocument/2006/relationships/image" Target="../media/image1.png"/></Relationships>
</file>

<file path=ppt/slides/_rels/slide7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7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7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7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8.xml.rels><?xml version="1.0" encoding="UTF-8" standalone="yes"?>
<Relationships xmlns="http://schemas.openxmlformats.org/package/2006/relationships"><Relationship Id="rId8" Type="http://schemas.openxmlformats.org/officeDocument/2006/relationships/slide" Target="slide83.xml"/><Relationship Id="rId13" Type="http://schemas.openxmlformats.org/officeDocument/2006/relationships/slide" Target="slide3.xml"/><Relationship Id="rId3" Type="http://schemas.openxmlformats.org/officeDocument/2006/relationships/slide" Target="slide92.xml"/><Relationship Id="rId7" Type="http://schemas.openxmlformats.org/officeDocument/2006/relationships/slide" Target="slide122.xml"/><Relationship Id="rId12" Type="http://schemas.openxmlformats.org/officeDocument/2006/relationships/image" Target="../media/image1.png"/><Relationship Id="rId2" Type="http://schemas.openxmlformats.org/officeDocument/2006/relationships/slide" Target="slide40.xml"/><Relationship Id="rId1" Type="http://schemas.openxmlformats.org/officeDocument/2006/relationships/slideLayout" Target="../slideLayouts/slideLayout2.xml"/><Relationship Id="rId6" Type="http://schemas.openxmlformats.org/officeDocument/2006/relationships/slide" Target="slide52.xml"/><Relationship Id="rId11" Type="http://schemas.openxmlformats.org/officeDocument/2006/relationships/slide" Target="slide2.xml"/><Relationship Id="rId5" Type="http://schemas.openxmlformats.org/officeDocument/2006/relationships/slide" Target="slide106.xml"/><Relationship Id="rId10" Type="http://schemas.openxmlformats.org/officeDocument/2006/relationships/slide" Target="slide135.xml"/><Relationship Id="rId4" Type="http://schemas.openxmlformats.org/officeDocument/2006/relationships/slide" Target="slide45.xml"/><Relationship Id="rId9" Type="http://schemas.openxmlformats.org/officeDocument/2006/relationships/slide" Target="slide128.xml"/><Relationship Id="rId14" Type="http://schemas.openxmlformats.org/officeDocument/2006/relationships/image" Target="../media/image2.png"/></Relationships>
</file>

<file path=ppt/slides/_rels/slide8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8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8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8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s://nearpod.com/"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3.xml"/><Relationship Id="rId4" Type="http://schemas.openxmlformats.org/officeDocument/2006/relationships/image" Target="../media/image1.png"/></Relationships>
</file>

<file path=ppt/slides/_rels/slide8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8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8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8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88.xml.rels><?xml version="1.0" encoding="UTF-8" standalone="yes"?>
<Relationships xmlns="http://schemas.openxmlformats.org/package/2006/relationships"><Relationship Id="rId3" Type="http://schemas.openxmlformats.org/officeDocument/2006/relationships/hyperlink" Target="https://basisonderwijs.online/digibordtools/html5/groepjesmaker.html" TargetMode="External"/><Relationship Id="rId7" Type="http://schemas.openxmlformats.org/officeDocument/2006/relationships/image" Target="../media/image2.png"/><Relationship Id="rId2" Type="http://schemas.openxmlformats.org/officeDocument/2006/relationships/hyperlink" Target="http://www.maakgroepjes.xyz/nl" TargetMode="Externa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1.png"/><Relationship Id="rId4" Type="http://schemas.openxmlformats.org/officeDocument/2006/relationships/slide" Target="slide2.xml"/></Relationships>
</file>

<file path=ppt/slides/_rels/slide8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9.xml.rels><?xml version="1.0" encoding="UTF-8" standalone="yes"?>
<Relationships xmlns="http://schemas.openxmlformats.org/package/2006/relationships"><Relationship Id="rId8" Type="http://schemas.openxmlformats.org/officeDocument/2006/relationships/slide" Target="slide60.xml"/><Relationship Id="rId13" Type="http://schemas.openxmlformats.org/officeDocument/2006/relationships/slide" Target="slide111.xml"/><Relationship Id="rId3" Type="http://schemas.openxmlformats.org/officeDocument/2006/relationships/slide" Target="slide133.xml"/><Relationship Id="rId7" Type="http://schemas.openxmlformats.org/officeDocument/2006/relationships/slide" Target="slide136.xml"/><Relationship Id="rId12" Type="http://schemas.openxmlformats.org/officeDocument/2006/relationships/slide" Target="slide135.xml"/><Relationship Id="rId17" Type="http://schemas.openxmlformats.org/officeDocument/2006/relationships/image" Target="../media/image2.png"/><Relationship Id="rId2" Type="http://schemas.openxmlformats.org/officeDocument/2006/relationships/slide" Target="slide40.xml"/><Relationship Id="rId16"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94.xml"/><Relationship Id="rId11" Type="http://schemas.openxmlformats.org/officeDocument/2006/relationships/slide" Target="slide110.xml"/><Relationship Id="rId5" Type="http://schemas.openxmlformats.org/officeDocument/2006/relationships/slide" Target="slide134.xml"/><Relationship Id="rId15" Type="http://schemas.openxmlformats.org/officeDocument/2006/relationships/image" Target="../media/image1.png"/><Relationship Id="rId10" Type="http://schemas.openxmlformats.org/officeDocument/2006/relationships/slide" Target="slide81.xml"/><Relationship Id="rId4" Type="http://schemas.openxmlformats.org/officeDocument/2006/relationships/slide" Target="slide117.xml"/><Relationship Id="rId9" Type="http://schemas.openxmlformats.org/officeDocument/2006/relationships/slide" Target="slide105.xml"/><Relationship Id="rId14" Type="http://schemas.openxmlformats.org/officeDocument/2006/relationships/slide" Target="slide2.xml"/></Relationships>
</file>

<file path=ppt/slides/_rels/slide9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9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s://nl.padlet.com/"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3.xml"/><Relationship Id="rId4" Type="http://schemas.openxmlformats.org/officeDocument/2006/relationships/image" Target="../media/image1.png"/></Relationships>
</file>

<file path=ppt/slides/_rels/slide9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9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s://get.plickers.com/"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3.xml"/><Relationship Id="rId4" Type="http://schemas.openxmlformats.org/officeDocument/2006/relationships/image" Target="../media/image1.png"/></Relationships>
</file>

<file path=ppt/slides/_rels/slide9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s://www.postermywall.com/index.php/posters/mine#/designs"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3.xml"/><Relationship Id="rId4" Type="http://schemas.openxmlformats.org/officeDocument/2006/relationships/image" Target="../media/image1.png"/></Relationships>
</file>

<file path=ppt/slides/_rels/slide9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96.xml.rels><?xml version="1.0" encoding="UTF-8" standalone="yes"?>
<Relationships xmlns="http://schemas.openxmlformats.org/package/2006/relationships"><Relationship Id="rId2" Type="http://schemas.openxmlformats.org/officeDocument/2006/relationships/hyperlink" Target="https://www.powtoon.com/home/"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9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_rels/slide9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Top Corners Rounded 27">
            <a:extLst>
              <a:ext uri="{FF2B5EF4-FFF2-40B4-BE49-F238E27FC236}">
                <a16:creationId xmlns:a16="http://schemas.microsoft.com/office/drawing/2014/main" id="{B1E3044D-AD17-4052-A453-8AA654EFAB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797978" y="996722"/>
            <a:ext cx="5923488" cy="4864556"/>
          </a:xfrm>
          <a:prstGeom prst="round2SameRect">
            <a:avLst>
              <a:gd name="adj1" fmla="val 3762"/>
              <a:gd name="adj2" fmla="val 0"/>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31D84405-4481-47D5-8DFC-FEB2F3FBA0E2}"/>
              </a:ext>
            </a:extLst>
          </p:cNvPr>
          <p:cNvSpPr>
            <a:spLocks noGrp="1"/>
          </p:cNvSpPr>
          <p:nvPr>
            <p:ph type="ctrTitle"/>
          </p:nvPr>
        </p:nvSpPr>
        <p:spPr>
          <a:xfrm>
            <a:off x="7856388" y="975365"/>
            <a:ext cx="3847882" cy="1691907"/>
          </a:xfrm>
        </p:spPr>
        <p:txBody>
          <a:bodyPr vert="horz" lIns="91440" tIns="45720" rIns="91440" bIns="45720" rtlCol="0" anchor="ctr">
            <a:normAutofit/>
          </a:bodyPr>
          <a:lstStyle/>
          <a:p>
            <a:pPr algn="l"/>
            <a:r>
              <a:rPr lang="en-US" sz="3700" b="1">
                <a:solidFill>
                  <a:srgbClr val="FFFFFF"/>
                </a:solidFill>
              </a:rPr>
              <a:t>Didactische inspiratie</a:t>
            </a:r>
            <a:br>
              <a:rPr lang="en-US" sz="3700" b="1">
                <a:solidFill>
                  <a:srgbClr val="FFFFFF"/>
                </a:solidFill>
              </a:rPr>
            </a:br>
            <a:endParaRPr lang="en-US" sz="3700">
              <a:solidFill>
                <a:srgbClr val="FFFFFF"/>
              </a:solidFill>
            </a:endParaRPr>
          </a:p>
        </p:txBody>
      </p:sp>
      <p:sp>
        <p:nvSpPr>
          <p:cNvPr id="30" name="Round Single Corner Rectangle 24">
            <a:extLst>
              <a:ext uri="{FF2B5EF4-FFF2-40B4-BE49-F238E27FC236}">
                <a16:creationId xmlns:a16="http://schemas.microsoft.com/office/drawing/2014/main" id="{81289F98-975F-4EB2-9553-8E1A9946BA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911284" y="635058"/>
            <a:ext cx="2657864" cy="2657864"/>
          </a:xfrm>
          <a:prstGeom prst="round1Rect">
            <a:avLst>
              <a:gd name="adj" fmla="val 11295"/>
            </a:avLst>
          </a:prstGeom>
          <a:solidFill>
            <a:srgbClr val="FFFFFF"/>
          </a:solidFill>
          <a:ln w="57150">
            <a:solidFill>
              <a:srgbClr val="3B4D5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Afbeelding 4">
            <a:hlinkClick r:id="rId2" action="ppaction://hlinksldjump"/>
            <a:extLst>
              <a:ext uri="{FF2B5EF4-FFF2-40B4-BE49-F238E27FC236}">
                <a16:creationId xmlns:a16="http://schemas.microsoft.com/office/drawing/2014/main" id="{1DCB95E8-25CF-41DD-BEF5-B0567D9D10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2909" y="775380"/>
            <a:ext cx="2294613" cy="2377220"/>
          </a:xfrm>
          <a:prstGeom prst="rect">
            <a:avLst/>
          </a:prstGeom>
        </p:spPr>
      </p:pic>
      <p:sp>
        <p:nvSpPr>
          <p:cNvPr id="32" name="Round Single Corner Rectangle 22">
            <a:extLst>
              <a:ext uri="{FF2B5EF4-FFF2-40B4-BE49-F238E27FC236}">
                <a16:creationId xmlns:a16="http://schemas.microsoft.com/office/drawing/2014/main" id="{1F564BCF-97B6-4D86-94EE-DD1B587F21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7533" y="1300271"/>
            <a:ext cx="1992651" cy="1992652"/>
          </a:xfrm>
          <a:prstGeom prst="round1Rect">
            <a:avLst>
              <a:gd name="adj" fmla="val 11295"/>
            </a:avLst>
          </a:prstGeom>
          <a:solidFill>
            <a:srgbClr val="3B4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4" name="Round Single Corner Rectangle 23">
            <a:extLst>
              <a:ext uri="{FF2B5EF4-FFF2-40B4-BE49-F238E27FC236}">
                <a16:creationId xmlns:a16="http://schemas.microsoft.com/office/drawing/2014/main" id="{54600AC1-F146-4567-9C5E-A96D6D3492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287904" y="3438135"/>
            <a:ext cx="2281244" cy="2281245"/>
          </a:xfrm>
          <a:prstGeom prst="round1Rect">
            <a:avLst>
              <a:gd name="adj" fmla="val 11295"/>
            </a:avLst>
          </a:prstGeom>
          <a:solidFill>
            <a:srgbClr val="3B4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6" name="Round Single Corner Rectangle 25">
            <a:extLst>
              <a:ext uri="{FF2B5EF4-FFF2-40B4-BE49-F238E27FC236}">
                <a16:creationId xmlns:a16="http://schemas.microsoft.com/office/drawing/2014/main" id="{EBA7E638-205A-4579-864F-125BAC629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17533" y="3438135"/>
            <a:ext cx="2657864" cy="2657864"/>
          </a:xfrm>
          <a:prstGeom prst="round1Rect">
            <a:avLst>
              <a:gd name="adj" fmla="val 11295"/>
            </a:avLst>
          </a:prstGeom>
          <a:solidFill>
            <a:srgbClr val="FFFFFF"/>
          </a:solidFill>
          <a:ln w="57150">
            <a:solidFill>
              <a:srgbClr val="3B4D5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Afbeelding 5">
            <a:hlinkClick r:id="rId4" action="ppaction://hlinksldjump"/>
            <a:extLst>
              <a:ext uri="{FF2B5EF4-FFF2-40B4-BE49-F238E27FC236}">
                <a16:creationId xmlns:a16="http://schemas.microsoft.com/office/drawing/2014/main" id="{891E6961-BBC1-4EFD-B056-4E76D2FB1BE2}"/>
              </a:ext>
            </a:extLst>
          </p:cNvPr>
          <p:cNvPicPr>
            <a:picLocks noChangeAspect="1"/>
          </p:cNvPicPr>
          <p:nvPr/>
        </p:nvPicPr>
        <p:blipFill>
          <a:blip r:embed="rId5"/>
          <a:stretch>
            <a:fillRect/>
          </a:stretch>
        </p:blipFill>
        <p:spPr>
          <a:xfrm>
            <a:off x="3858847" y="4208887"/>
            <a:ext cx="2375236" cy="1116360"/>
          </a:xfrm>
          <a:prstGeom prst="rect">
            <a:avLst/>
          </a:prstGeom>
        </p:spPr>
      </p:pic>
      <p:sp>
        <p:nvSpPr>
          <p:cNvPr id="3" name="Ondertitel 2">
            <a:extLst>
              <a:ext uri="{FF2B5EF4-FFF2-40B4-BE49-F238E27FC236}">
                <a16:creationId xmlns:a16="http://schemas.microsoft.com/office/drawing/2014/main" id="{F483BD36-09CC-4D2B-96CF-4B4E03571E5E}"/>
              </a:ext>
            </a:extLst>
          </p:cNvPr>
          <p:cNvSpPr>
            <a:spLocks noGrp="1"/>
          </p:cNvSpPr>
          <p:nvPr>
            <p:ph type="subTitle" idx="1"/>
          </p:nvPr>
        </p:nvSpPr>
        <p:spPr>
          <a:xfrm>
            <a:off x="7585788" y="3038478"/>
            <a:ext cx="4478694" cy="2843844"/>
          </a:xfrm>
        </p:spPr>
        <p:txBody>
          <a:bodyPr vert="horz" lIns="91440" tIns="45720" rIns="91440" bIns="45720" rtlCol="0" anchor="ctr">
            <a:noAutofit/>
          </a:bodyPr>
          <a:lstStyle/>
          <a:p>
            <a:pPr indent="-228600" algn="l">
              <a:buFont typeface="Arial" panose="020B0604020202020204" pitchFamily="34" charset="0"/>
              <a:buChar char="•"/>
            </a:pPr>
            <a:r>
              <a:rPr lang="en-US" sz="1100" b="1" dirty="0" err="1">
                <a:solidFill>
                  <a:srgbClr val="FFFFFF"/>
                </a:solidFill>
              </a:rPr>
              <a:t>Naast</a:t>
            </a:r>
            <a:r>
              <a:rPr lang="en-US" sz="1100" b="1" dirty="0">
                <a:solidFill>
                  <a:srgbClr val="FFFFFF"/>
                </a:solidFill>
              </a:rPr>
              <a:t> de </a:t>
            </a:r>
            <a:r>
              <a:rPr lang="en-US" sz="1100" b="1" dirty="0" err="1">
                <a:solidFill>
                  <a:srgbClr val="FFFFFF"/>
                </a:solidFill>
              </a:rPr>
              <a:t>traditionele</a:t>
            </a:r>
            <a:r>
              <a:rPr lang="en-US" sz="1100" b="1" dirty="0">
                <a:solidFill>
                  <a:srgbClr val="FFFFFF"/>
                </a:solidFill>
              </a:rPr>
              <a:t> </a:t>
            </a:r>
            <a:r>
              <a:rPr lang="en-US" sz="1100" b="1" dirty="0" err="1">
                <a:solidFill>
                  <a:srgbClr val="FFFFFF"/>
                </a:solidFill>
              </a:rPr>
              <a:t>werkvormen</a:t>
            </a:r>
            <a:r>
              <a:rPr lang="en-US" sz="1100" b="1" dirty="0">
                <a:solidFill>
                  <a:srgbClr val="FFFFFF"/>
                </a:solidFill>
              </a:rPr>
              <a:t>, die </a:t>
            </a:r>
            <a:r>
              <a:rPr lang="en-US" sz="1100" b="1" dirty="0" err="1">
                <a:solidFill>
                  <a:srgbClr val="FFFFFF"/>
                </a:solidFill>
              </a:rPr>
              <a:t>zeker</a:t>
            </a:r>
            <a:r>
              <a:rPr lang="en-US" sz="1100" b="1" dirty="0">
                <a:solidFill>
                  <a:srgbClr val="FFFFFF"/>
                </a:solidFill>
              </a:rPr>
              <a:t> </a:t>
            </a:r>
            <a:r>
              <a:rPr lang="en-US" sz="1100" b="1" dirty="0" err="1">
                <a:solidFill>
                  <a:srgbClr val="FFFFFF"/>
                </a:solidFill>
              </a:rPr>
              <a:t>hun</a:t>
            </a:r>
            <a:r>
              <a:rPr lang="en-US" sz="1100" b="1" dirty="0">
                <a:solidFill>
                  <a:srgbClr val="FFFFFF"/>
                </a:solidFill>
              </a:rPr>
              <a:t> nut </a:t>
            </a:r>
            <a:r>
              <a:rPr lang="en-US" sz="1100" b="1" dirty="0" err="1">
                <a:solidFill>
                  <a:srgbClr val="FFFFFF"/>
                </a:solidFill>
              </a:rPr>
              <a:t>hebben</a:t>
            </a:r>
            <a:r>
              <a:rPr lang="en-US" sz="1100" b="1" dirty="0">
                <a:solidFill>
                  <a:srgbClr val="FFFFFF"/>
                </a:solidFill>
              </a:rPr>
              <a:t>, is het </a:t>
            </a:r>
            <a:r>
              <a:rPr lang="en-US" sz="1100" b="1" dirty="0" err="1">
                <a:solidFill>
                  <a:srgbClr val="FFFFFF"/>
                </a:solidFill>
              </a:rPr>
              <a:t>dikwijls</a:t>
            </a:r>
            <a:r>
              <a:rPr lang="en-US" sz="1100" b="1" dirty="0">
                <a:solidFill>
                  <a:srgbClr val="FFFFFF"/>
                </a:solidFill>
              </a:rPr>
              <a:t> </a:t>
            </a:r>
            <a:r>
              <a:rPr lang="en-US" sz="1100" b="1" dirty="0" err="1">
                <a:solidFill>
                  <a:srgbClr val="FFFFFF"/>
                </a:solidFill>
              </a:rPr>
              <a:t>interessant</a:t>
            </a:r>
            <a:r>
              <a:rPr lang="en-US" sz="1100" b="1" dirty="0">
                <a:solidFill>
                  <a:srgbClr val="FFFFFF"/>
                </a:solidFill>
              </a:rPr>
              <a:t> om </a:t>
            </a:r>
            <a:r>
              <a:rPr lang="en-US" sz="1100" b="1" dirty="0" err="1">
                <a:solidFill>
                  <a:srgbClr val="FFFFFF"/>
                </a:solidFill>
              </a:rPr>
              <a:t>te</a:t>
            </a:r>
            <a:r>
              <a:rPr lang="en-US" sz="1100" b="1" dirty="0">
                <a:solidFill>
                  <a:srgbClr val="FFFFFF"/>
                </a:solidFill>
              </a:rPr>
              <a:t> </a:t>
            </a:r>
            <a:r>
              <a:rPr lang="en-US" sz="1100" b="1" dirty="0" err="1">
                <a:solidFill>
                  <a:srgbClr val="FFFFFF"/>
                </a:solidFill>
              </a:rPr>
              <a:t>variëren</a:t>
            </a:r>
            <a:r>
              <a:rPr lang="en-US" sz="1100" b="1" dirty="0">
                <a:solidFill>
                  <a:srgbClr val="FFFFFF"/>
                </a:solidFill>
              </a:rPr>
              <a:t> in </a:t>
            </a:r>
            <a:r>
              <a:rPr lang="en-US" sz="1100" b="1" dirty="0" err="1">
                <a:solidFill>
                  <a:srgbClr val="FFFFFF"/>
                </a:solidFill>
              </a:rPr>
              <a:t>andere</a:t>
            </a:r>
            <a:r>
              <a:rPr lang="en-US" sz="1100" b="1" dirty="0">
                <a:solidFill>
                  <a:srgbClr val="FFFFFF"/>
                </a:solidFill>
              </a:rPr>
              <a:t> </a:t>
            </a:r>
            <a:r>
              <a:rPr lang="en-US" sz="1100" b="1" dirty="0" err="1">
                <a:solidFill>
                  <a:srgbClr val="FFFFFF"/>
                </a:solidFill>
              </a:rPr>
              <a:t>werkvormen</a:t>
            </a:r>
            <a:r>
              <a:rPr lang="en-US" sz="1100" b="1" dirty="0">
                <a:solidFill>
                  <a:srgbClr val="FFFFFF"/>
                </a:solidFill>
              </a:rPr>
              <a:t>. </a:t>
            </a:r>
            <a:r>
              <a:rPr lang="en-US" sz="1100" b="1" dirty="0" err="1">
                <a:solidFill>
                  <a:srgbClr val="FFFFFF"/>
                </a:solidFill>
              </a:rPr>
              <a:t>Dit</a:t>
            </a:r>
            <a:r>
              <a:rPr lang="en-US" sz="1100" b="1" dirty="0">
                <a:solidFill>
                  <a:srgbClr val="FFFFFF"/>
                </a:solidFill>
              </a:rPr>
              <a:t> is de </a:t>
            </a:r>
            <a:r>
              <a:rPr lang="en-US" sz="1100" b="1" dirty="0" err="1">
                <a:solidFill>
                  <a:srgbClr val="FFFFFF"/>
                </a:solidFill>
              </a:rPr>
              <a:t>reden</a:t>
            </a:r>
            <a:r>
              <a:rPr lang="en-US" sz="1100" b="1" dirty="0">
                <a:solidFill>
                  <a:srgbClr val="FFFFFF"/>
                </a:solidFill>
              </a:rPr>
              <a:t> </a:t>
            </a:r>
            <a:r>
              <a:rPr lang="en-US" sz="1100" b="1" dirty="0" err="1">
                <a:solidFill>
                  <a:srgbClr val="FFFFFF"/>
                </a:solidFill>
              </a:rPr>
              <a:t>waarom</a:t>
            </a:r>
            <a:r>
              <a:rPr lang="en-US" sz="1100" b="1" dirty="0">
                <a:solidFill>
                  <a:srgbClr val="FFFFFF"/>
                </a:solidFill>
              </a:rPr>
              <a:t> we </a:t>
            </a:r>
            <a:r>
              <a:rPr lang="en-US" sz="1100" b="1" dirty="0" err="1">
                <a:solidFill>
                  <a:srgbClr val="FFFFFF"/>
                </a:solidFill>
              </a:rPr>
              <a:t>dit</a:t>
            </a:r>
            <a:r>
              <a:rPr lang="en-US" sz="1100" b="1" dirty="0">
                <a:solidFill>
                  <a:srgbClr val="FFFFFF"/>
                </a:solidFill>
              </a:rPr>
              <a:t> </a:t>
            </a:r>
            <a:r>
              <a:rPr lang="en-US" sz="1100" b="1" dirty="0" err="1">
                <a:solidFill>
                  <a:srgbClr val="FFFFFF"/>
                </a:solidFill>
              </a:rPr>
              <a:t>inspiratiedocumentje</a:t>
            </a:r>
            <a:r>
              <a:rPr lang="en-US" sz="1100" b="1" dirty="0">
                <a:solidFill>
                  <a:srgbClr val="FFFFFF"/>
                </a:solidFill>
              </a:rPr>
              <a:t> </a:t>
            </a:r>
            <a:r>
              <a:rPr lang="en-US" sz="1100" b="1" dirty="0" err="1">
                <a:solidFill>
                  <a:srgbClr val="FFFFFF"/>
                </a:solidFill>
              </a:rPr>
              <a:t>hebben</a:t>
            </a:r>
            <a:r>
              <a:rPr lang="en-US" sz="1100" b="1" dirty="0">
                <a:solidFill>
                  <a:srgbClr val="FFFFFF"/>
                </a:solidFill>
              </a:rPr>
              <a:t> </a:t>
            </a:r>
            <a:r>
              <a:rPr lang="en-US" sz="1100" b="1" dirty="0" err="1">
                <a:solidFill>
                  <a:srgbClr val="FFFFFF"/>
                </a:solidFill>
              </a:rPr>
              <a:t>opgesteld</a:t>
            </a:r>
            <a:r>
              <a:rPr lang="en-US" sz="1100" b="1" dirty="0">
                <a:solidFill>
                  <a:srgbClr val="FFFFFF"/>
                </a:solidFill>
              </a:rPr>
              <a:t>. </a:t>
            </a:r>
            <a:r>
              <a:rPr lang="en-US" sz="1100" b="1" dirty="0" err="1">
                <a:solidFill>
                  <a:srgbClr val="FFFFFF"/>
                </a:solidFill>
              </a:rPr>
              <a:t>Hopelijk</a:t>
            </a:r>
            <a:r>
              <a:rPr lang="en-US" sz="1100" b="1" dirty="0">
                <a:solidFill>
                  <a:srgbClr val="FFFFFF"/>
                </a:solidFill>
              </a:rPr>
              <a:t> </a:t>
            </a:r>
            <a:r>
              <a:rPr lang="en-US" sz="1100" b="1" dirty="0" err="1">
                <a:solidFill>
                  <a:srgbClr val="FFFFFF"/>
                </a:solidFill>
              </a:rPr>
              <a:t>kan</a:t>
            </a:r>
            <a:r>
              <a:rPr lang="en-US" sz="1100" b="1" dirty="0">
                <a:solidFill>
                  <a:srgbClr val="FFFFFF"/>
                </a:solidFill>
              </a:rPr>
              <a:t> het </a:t>
            </a:r>
            <a:r>
              <a:rPr lang="en-US" sz="1100" b="1" dirty="0" err="1">
                <a:solidFill>
                  <a:srgbClr val="FFFFFF"/>
                </a:solidFill>
              </a:rPr>
              <a:t>jou</a:t>
            </a:r>
            <a:r>
              <a:rPr lang="en-US" sz="1100" b="1" dirty="0">
                <a:solidFill>
                  <a:srgbClr val="FFFFFF"/>
                </a:solidFill>
              </a:rPr>
              <a:t> </a:t>
            </a:r>
            <a:r>
              <a:rPr lang="en-US" sz="1100" b="1" dirty="0" err="1">
                <a:solidFill>
                  <a:srgbClr val="FFFFFF"/>
                </a:solidFill>
              </a:rPr>
              <a:t>helpen</a:t>
            </a:r>
            <a:r>
              <a:rPr lang="en-US" sz="1100" b="1" dirty="0">
                <a:solidFill>
                  <a:srgbClr val="FFFFFF"/>
                </a:solidFill>
              </a:rPr>
              <a:t> </a:t>
            </a:r>
            <a:r>
              <a:rPr lang="en-US" sz="1100" b="1" dirty="0" err="1">
                <a:solidFill>
                  <a:srgbClr val="FFFFFF"/>
                </a:solidFill>
              </a:rPr>
              <a:t>en</a:t>
            </a:r>
            <a:r>
              <a:rPr lang="en-US" sz="1100" b="1" dirty="0">
                <a:solidFill>
                  <a:srgbClr val="FFFFFF"/>
                </a:solidFill>
              </a:rPr>
              <a:t> </a:t>
            </a:r>
            <a:r>
              <a:rPr lang="en-US" sz="1100" b="1" dirty="0" err="1">
                <a:solidFill>
                  <a:srgbClr val="FFFFFF"/>
                </a:solidFill>
              </a:rPr>
              <a:t>ideetjes</a:t>
            </a:r>
            <a:r>
              <a:rPr lang="en-US" sz="1100" b="1" dirty="0">
                <a:solidFill>
                  <a:srgbClr val="FFFFFF"/>
                </a:solidFill>
              </a:rPr>
              <a:t> </a:t>
            </a:r>
            <a:r>
              <a:rPr lang="en-US" sz="1100" b="1" dirty="0" err="1">
                <a:solidFill>
                  <a:srgbClr val="FFFFFF"/>
                </a:solidFill>
              </a:rPr>
              <a:t>geven</a:t>
            </a:r>
            <a:r>
              <a:rPr lang="en-US" sz="1100" b="1" dirty="0">
                <a:solidFill>
                  <a:srgbClr val="FFFFFF"/>
                </a:solidFill>
              </a:rPr>
              <a:t> om </a:t>
            </a:r>
            <a:r>
              <a:rPr lang="en-US" sz="1100" b="1" dirty="0" err="1">
                <a:solidFill>
                  <a:srgbClr val="FFFFFF"/>
                </a:solidFill>
              </a:rPr>
              <a:t>uit</a:t>
            </a:r>
            <a:r>
              <a:rPr lang="en-US" sz="1100" b="1" dirty="0">
                <a:solidFill>
                  <a:srgbClr val="FFFFFF"/>
                </a:solidFill>
              </a:rPr>
              <a:t> </a:t>
            </a:r>
            <a:r>
              <a:rPr lang="en-US" sz="1100" b="1" dirty="0" err="1">
                <a:solidFill>
                  <a:srgbClr val="FFFFFF"/>
                </a:solidFill>
              </a:rPr>
              <a:t>te</a:t>
            </a:r>
            <a:r>
              <a:rPr lang="en-US" sz="1100" b="1" dirty="0">
                <a:solidFill>
                  <a:srgbClr val="FFFFFF"/>
                </a:solidFill>
              </a:rPr>
              <a:t> </a:t>
            </a:r>
            <a:r>
              <a:rPr lang="en-US" sz="1100" b="1" dirty="0" err="1">
                <a:solidFill>
                  <a:srgbClr val="FFFFFF"/>
                </a:solidFill>
              </a:rPr>
              <a:t>voeren</a:t>
            </a:r>
            <a:r>
              <a:rPr lang="en-US" sz="1100" b="1" dirty="0">
                <a:solidFill>
                  <a:srgbClr val="FFFFFF"/>
                </a:solidFill>
              </a:rPr>
              <a:t>.</a:t>
            </a:r>
            <a:endParaRPr lang="en-US" sz="1100" dirty="0">
              <a:solidFill>
                <a:srgbClr val="FFFFFF"/>
              </a:solidFill>
            </a:endParaRPr>
          </a:p>
          <a:p>
            <a:pPr indent="-228600" algn="l">
              <a:buFont typeface="Arial" panose="020B0604020202020204" pitchFamily="34" charset="0"/>
              <a:buChar char="•"/>
            </a:pPr>
            <a:r>
              <a:rPr lang="en-US" sz="1100" b="1" dirty="0">
                <a:solidFill>
                  <a:srgbClr val="FFFFFF"/>
                </a:solidFill>
              </a:rPr>
              <a:t>Het instrument is op </a:t>
            </a:r>
            <a:r>
              <a:rPr lang="en-US" sz="1100" b="1" dirty="0" err="1">
                <a:solidFill>
                  <a:srgbClr val="FFFFFF"/>
                </a:solidFill>
              </a:rPr>
              <a:t>verschillende</a:t>
            </a:r>
            <a:r>
              <a:rPr lang="en-US" sz="1100" b="1" dirty="0">
                <a:solidFill>
                  <a:srgbClr val="FFFFFF"/>
                </a:solidFill>
              </a:rPr>
              <a:t> </a:t>
            </a:r>
            <a:r>
              <a:rPr lang="en-US" sz="1100" b="1" dirty="0" err="1">
                <a:solidFill>
                  <a:srgbClr val="FFFFFF"/>
                </a:solidFill>
              </a:rPr>
              <a:t>manieren</a:t>
            </a:r>
            <a:r>
              <a:rPr lang="en-US" sz="1100" b="1" dirty="0">
                <a:solidFill>
                  <a:srgbClr val="FFFFFF"/>
                </a:solidFill>
              </a:rPr>
              <a:t> </a:t>
            </a:r>
            <a:r>
              <a:rPr lang="en-US" sz="1100" b="1" dirty="0" err="1">
                <a:solidFill>
                  <a:srgbClr val="FFFFFF"/>
                </a:solidFill>
              </a:rPr>
              <a:t>te</a:t>
            </a:r>
            <a:r>
              <a:rPr lang="en-US" sz="1100" b="1" dirty="0">
                <a:solidFill>
                  <a:srgbClr val="FFFFFF"/>
                </a:solidFill>
              </a:rPr>
              <a:t> </a:t>
            </a:r>
            <a:r>
              <a:rPr lang="en-US" sz="1100" b="1" dirty="0" err="1">
                <a:solidFill>
                  <a:srgbClr val="FFFFFF"/>
                </a:solidFill>
              </a:rPr>
              <a:t>gebruiken</a:t>
            </a:r>
            <a:r>
              <a:rPr lang="en-US" sz="1100" b="1" dirty="0">
                <a:solidFill>
                  <a:srgbClr val="FFFFFF"/>
                </a:solidFill>
              </a:rPr>
              <a:t>: </a:t>
            </a:r>
            <a:r>
              <a:rPr lang="en-US" sz="1100" b="1" dirty="0" err="1">
                <a:solidFill>
                  <a:srgbClr val="FFFFFF"/>
                </a:solidFill>
              </a:rPr>
              <a:t>volgens</a:t>
            </a:r>
            <a:r>
              <a:rPr lang="en-US" sz="1100" b="1" dirty="0">
                <a:solidFill>
                  <a:srgbClr val="FFFFFF"/>
                </a:solidFill>
              </a:rPr>
              <a:t> de </a:t>
            </a:r>
            <a:r>
              <a:rPr lang="en-US" sz="1100" b="1" dirty="0" err="1">
                <a:solidFill>
                  <a:srgbClr val="FFFFFF"/>
                </a:solidFill>
              </a:rPr>
              <a:t>taxonomie</a:t>
            </a:r>
            <a:r>
              <a:rPr lang="en-US" sz="1100" b="1" dirty="0">
                <a:solidFill>
                  <a:srgbClr val="FFFFFF"/>
                </a:solidFill>
              </a:rPr>
              <a:t> van Bloom  </a:t>
            </a:r>
            <a:r>
              <a:rPr lang="en-US" sz="1100" b="1" dirty="0" err="1">
                <a:solidFill>
                  <a:srgbClr val="FFFFFF"/>
                </a:solidFill>
              </a:rPr>
              <a:t>en</a:t>
            </a:r>
            <a:r>
              <a:rPr lang="en-US" sz="1100" b="1" dirty="0">
                <a:solidFill>
                  <a:srgbClr val="FFFFFF"/>
                </a:solidFill>
              </a:rPr>
              <a:t>/of </a:t>
            </a:r>
            <a:r>
              <a:rPr lang="en-US" sz="1100" b="1" dirty="0" err="1">
                <a:solidFill>
                  <a:srgbClr val="FFFFFF"/>
                </a:solidFill>
              </a:rPr>
              <a:t>gewoon</a:t>
            </a:r>
            <a:r>
              <a:rPr lang="en-US" sz="1100" b="1" dirty="0">
                <a:solidFill>
                  <a:srgbClr val="FFFFFF"/>
                </a:solidFill>
              </a:rPr>
              <a:t> </a:t>
            </a:r>
            <a:r>
              <a:rPr lang="en-US" sz="1100" b="1" dirty="0" err="1">
                <a:solidFill>
                  <a:srgbClr val="FFFFFF"/>
                </a:solidFill>
              </a:rPr>
              <a:t>alfabetisch</a:t>
            </a:r>
            <a:r>
              <a:rPr lang="en-US" sz="1100" b="1" dirty="0">
                <a:solidFill>
                  <a:srgbClr val="FFFFFF"/>
                </a:solidFill>
              </a:rPr>
              <a:t>. </a:t>
            </a:r>
            <a:r>
              <a:rPr lang="en-US" sz="1100" b="1" dirty="0" err="1">
                <a:solidFill>
                  <a:srgbClr val="FFFFFF"/>
                </a:solidFill>
              </a:rPr>
              <a:t>Er</a:t>
            </a:r>
            <a:r>
              <a:rPr lang="en-US" sz="1100" b="1" dirty="0">
                <a:solidFill>
                  <a:srgbClr val="FFFFFF"/>
                </a:solidFill>
              </a:rPr>
              <a:t> </a:t>
            </a:r>
            <a:r>
              <a:rPr lang="en-US" sz="1100" b="1" dirty="0" err="1">
                <a:solidFill>
                  <a:srgbClr val="FFFFFF"/>
                </a:solidFill>
              </a:rPr>
              <a:t>staan</a:t>
            </a:r>
            <a:r>
              <a:rPr lang="en-US" sz="1100" b="1" dirty="0">
                <a:solidFill>
                  <a:srgbClr val="FFFFFF"/>
                </a:solidFill>
              </a:rPr>
              <a:t> </a:t>
            </a:r>
            <a:r>
              <a:rPr lang="en-US" sz="1100" b="1" dirty="0" err="1">
                <a:solidFill>
                  <a:srgbClr val="FFFFFF"/>
                </a:solidFill>
              </a:rPr>
              <a:t>ook</a:t>
            </a:r>
            <a:r>
              <a:rPr lang="en-US" sz="1100" b="1" dirty="0">
                <a:solidFill>
                  <a:srgbClr val="FFFFFF"/>
                </a:solidFill>
              </a:rPr>
              <a:t> </a:t>
            </a:r>
            <a:r>
              <a:rPr lang="en-US" sz="1100" b="1" dirty="0" err="1">
                <a:solidFill>
                  <a:srgbClr val="FFFFFF"/>
                </a:solidFill>
              </a:rPr>
              <a:t>enkele</a:t>
            </a:r>
            <a:r>
              <a:rPr lang="en-US" sz="1100" b="1" dirty="0">
                <a:solidFill>
                  <a:srgbClr val="FFFFFF"/>
                </a:solidFill>
              </a:rPr>
              <a:t> </a:t>
            </a:r>
            <a:r>
              <a:rPr lang="en-US" sz="1100" b="1" dirty="0" err="1">
                <a:solidFill>
                  <a:srgbClr val="FFFFFF"/>
                </a:solidFill>
              </a:rPr>
              <a:t>activerende</a:t>
            </a:r>
            <a:r>
              <a:rPr lang="en-US" sz="1100" b="1" dirty="0">
                <a:solidFill>
                  <a:srgbClr val="FFFFFF"/>
                </a:solidFill>
              </a:rPr>
              <a:t>, </a:t>
            </a:r>
            <a:r>
              <a:rPr lang="en-US" sz="1100" b="1" dirty="0" err="1">
                <a:solidFill>
                  <a:srgbClr val="FFFFFF"/>
                </a:solidFill>
              </a:rPr>
              <a:t>sfeer-bevorderende</a:t>
            </a:r>
            <a:r>
              <a:rPr lang="en-US" sz="1100" b="1" dirty="0">
                <a:solidFill>
                  <a:srgbClr val="FFFFFF"/>
                </a:solidFill>
              </a:rPr>
              <a:t> </a:t>
            </a:r>
            <a:r>
              <a:rPr lang="en-US" sz="1100" b="1" dirty="0" err="1">
                <a:solidFill>
                  <a:srgbClr val="FFFFFF"/>
                </a:solidFill>
              </a:rPr>
              <a:t>en</a:t>
            </a:r>
            <a:r>
              <a:rPr lang="en-US" sz="1100" b="1" dirty="0">
                <a:solidFill>
                  <a:srgbClr val="FFFFFF"/>
                </a:solidFill>
              </a:rPr>
              <a:t> BKD-</a:t>
            </a:r>
            <a:r>
              <a:rPr lang="en-US" sz="1100" b="1" dirty="0" err="1">
                <a:solidFill>
                  <a:srgbClr val="FFFFFF"/>
                </a:solidFill>
              </a:rPr>
              <a:t>werkvormen</a:t>
            </a:r>
            <a:r>
              <a:rPr lang="en-US" sz="1100" b="1" dirty="0">
                <a:solidFill>
                  <a:srgbClr val="FFFFFF"/>
                </a:solidFill>
              </a:rPr>
              <a:t> </a:t>
            </a:r>
            <a:r>
              <a:rPr lang="en-US" sz="1100" b="1" dirty="0" err="1">
                <a:solidFill>
                  <a:srgbClr val="FFFFFF"/>
                </a:solidFill>
              </a:rPr>
              <a:t>bij</a:t>
            </a:r>
            <a:r>
              <a:rPr lang="en-US" sz="1100" b="1" dirty="0">
                <a:solidFill>
                  <a:srgbClr val="FFFFFF"/>
                </a:solidFill>
              </a:rPr>
              <a:t> die </a:t>
            </a:r>
            <a:r>
              <a:rPr lang="en-US" sz="1100" b="1" dirty="0" err="1">
                <a:solidFill>
                  <a:srgbClr val="FFFFFF"/>
                </a:solidFill>
              </a:rPr>
              <a:t>algemeen</a:t>
            </a:r>
            <a:r>
              <a:rPr lang="en-US" sz="1100" b="1" dirty="0">
                <a:solidFill>
                  <a:srgbClr val="FFFFFF"/>
                </a:solidFill>
              </a:rPr>
              <a:t> </a:t>
            </a:r>
            <a:r>
              <a:rPr lang="en-US" sz="1100" b="1" dirty="0" err="1">
                <a:solidFill>
                  <a:srgbClr val="FFFFFF"/>
                </a:solidFill>
              </a:rPr>
              <a:t>te</a:t>
            </a:r>
            <a:r>
              <a:rPr lang="en-US" sz="1100" b="1" dirty="0">
                <a:solidFill>
                  <a:srgbClr val="FFFFFF"/>
                </a:solidFill>
              </a:rPr>
              <a:t> </a:t>
            </a:r>
            <a:r>
              <a:rPr lang="en-US" sz="1100" b="1" dirty="0" err="1">
                <a:solidFill>
                  <a:srgbClr val="FFFFFF"/>
                </a:solidFill>
              </a:rPr>
              <a:t>gebruiken</a:t>
            </a:r>
            <a:r>
              <a:rPr lang="en-US" sz="1100" b="1" dirty="0">
                <a:solidFill>
                  <a:srgbClr val="FFFFFF"/>
                </a:solidFill>
              </a:rPr>
              <a:t> </a:t>
            </a:r>
            <a:r>
              <a:rPr lang="en-US" sz="1100" b="1" dirty="0" err="1">
                <a:solidFill>
                  <a:srgbClr val="FFFFFF"/>
                </a:solidFill>
              </a:rPr>
              <a:t>zijn</a:t>
            </a:r>
            <a:r>
              <a:rPr lang="en-US" sz="1100" b="1" dirty="0">
                <a:solidFill>
                  <a:srgbClr val="FFFFFF"/>
                </a:solidFill>
              </a:rPr>
              <a:t>. </a:t>
            </a:r>
            <a:endParaRPr lang="en-US" sz="1100" dirty="0">
              <a:solidFill>
                <a:srgbClr val="FFFFFF"/>
              </a:solidFill>
            </a:endParaRPr>
          </a:p>
          <a:p>
            <a:pPr indent="-228600" algn="l">
              <a:buFont typeface="Arial" panose="020B0604020202020204" pitchFamily="34" charset="0"/>
              <a:buChar char="•"/>
            </a:pPr>
            <a:r>
              <a:rPr lang="en-US" sz="1100" b="1" dirty="0">
                <a:solidFill>
                  <a:srgbClr val="FFFFFF"/>
                </a:solidFill>
              </a:rPr>
              <a:t>Het is </a:t>
            </a:r>
            <a:r>
              <a:rPr lang="en-US" sz="1100" b="1" dirty="0" err="1">
                <a:solidFill>
                  <a:srgbClr val="FFFFFF"/>
                </a:solidFill>
              </a:rPr>
              <a:t>niet</a:t>
            </a:r>
            <a:r>
              <a:rPr lang="en-US" sz="1100" b="1" dirty="0">
                <a:solidFill>
                  <a:srgbClr val="FFFFFF"/>
                </a:solidFill>
              </a:rPr>
              <a:t> </a:t>
            </a:r>
            <a:r>
              <a:rPr lang="en-US" sz="1100" b="1" dirty="0" err="1">
                <a:solidFill>
                  <a:srgbClr val="FFFFFF"/>
                </a:solidFill>
              </a:rPr>
              <a:t>omdat</a:t>
            </a:r>
            <a:r>
              <a:rPr lang="en-US" sz="1100" b="1" dirty="0">
                <a:solidFill>
                  <a:srgbClr val="FFFFFF"/>
                </a:solidFill>
              </a:rPr>
              <a:t> </a:t>
            </a:r>
            <a:r>
              <a:rPr lang="en-US" sz="1100" b="1" dirty="0" err="1">
                <a:solidFill>
                  <a:srgbClr val="FFFFFF"/>
                </a:solidFill>
              </a:rPr>
              <a:t>een</a:t>
            </a:r>
            <a:r>
              <a:rPr lang="en-US" sz="1100" b="1" dirty="0">
                <a:solidFill>
                  <a:srgbClr val="FFFFFF"/>
                </a:solidFill>
              </a:rPr>
              <a:t> </a:t>
            </a:r>
            <a:r>
              <a:rPr lang="en-US" sz="1100" b="1" dirty="0" err="1">
                <a:solidFill>
                  <a:srgbClr val="FFFFFF"/>
                </a:solidFill>
              </a:rPr>
              <a:t>werkvorm</a:t>
            </a:r>
            <a:r>
              <a:rPr lang="en-US" sz="1100" b="1" dirty="0">
                <a:solidFill>
                  <a:srgbClr val="FFFFFF"/>
                </a:solidFill>
              </a:rPr>
              <a:t> </a:t>
            </a:r>
            <a:r>
              <a:rPr lang="en-US" sz="1100" b="1" dirty="0" err="1">
                <a:solidFill>
                  <a:srgbClr val="FFFFFF"/>
                </a:solidFill>
              </a:rPr>
              <a:t>onder</a:t>
            </a:r>
            <a:r>
              <a:rPr lang="en-US" sz="1100" b="1" dirty="0">
                <a:solidFill>
                  <a:srgbClr val="FFFFFF"/>
                </a:solidFill>
              </a:rPr>
              <a:t> </a:t>
            </a:r>
            <a:r>
              <a:rPr lang="en-US" sz="1100" b="1" dirty="0" err="1">
                <a:solidFill>
                  <a:srgbClr val="FFFFFF"/>
                </a:solidFill>
              </a:rPr>
              <a:t>een</a:t>
            </a:r>
            <a:r>
              <a:rPr lang="en-US" sz="1100" b="1" dirty="0">
                <a:solidFill>
                  <a:srgbClr val="FFFFFF"/>
                </a:solidFill>
              </a:rPr>
              <a:t> </a:t>
            </a:r>
            <a:r>
              <a:rPr lang="en-US" sz="1100" b="1" dirty="0" err="1">
                <a:solidFill>
                  <a:srgbClr val="FFFFFF"/>
                </a:solidFill>
              </a:rPr>
              <a:t>bepaald</a:t>
            </a:r>
            <a:r>
              <a:rPr lang="en-US" sz="1100" b="1" dirty="0">
                <a:solidFill>
                  <a:srgbClr val="FFFFFF"/>
                </a:solidFill>
              </a:rPr>
              <a:t> </a:t>
            </a:r>
            <a:r>
              <a:rPr lang="en-US" sz="1100" b="1" dirty="0" err="1">
                <a:solidFill>
                  <a:srgbClr val="FFFFFF"/>
                </a:solidFill>
              </a:rPr>
              <a:t>cognitief</a:t>
            </a:r>
            <a:r>
              <a:rPr lang="en-US" sz="1100" b="1" dirty="0">
                <a:solidFill>
                  <a:srgbClr val="FFFFFF"/>
                </a:solidFill>
              </a:rPr>
              <a:t> </a:t>
            </a:r>
            <a:r>
              <a:rPr lang="en-US" sz="1100" b="1" dirty="0" err="1">
                <a:solidFill>
                  <a:srgbClr val="FFFFFF"/>
                </a:solidFill>
              </a:rPr>
              <a:t>proces</a:t>
            </a:r>
            <a:r>
              <a:rPr lang="en-US" sz="1100" b="1" dirty="0">
                <a:solidFill>
                  <a:srgbClr val="FFFFFF"/>
                </a:solidFill>
              </a:rPr>
              <a:t> </a:t>
            </a:r>
            <a:r>
              <a:rPr lang="en-US" sz="1100" b="1" dirty="0" err="1">
                <a:solidFill>
                  <a:srgbClr val="FFFFFF"/>
                </a:solidFill>
              </a:rPr>
              <a:t>vermeld</a:t>
            </a:r>
            <a:r>
              <a:rPr lang="en-US" sz="1100" b="1" dirty="0">
                <a:solidFill>
                  <a:srgbClr val="FFFFFF"/>
                </a:solidFill>
              </a:rPr>
              <a:t> </a:t>
            </a:r>
            <a:r>
              <a:rPr lang="en-US" sz="1100" b="1" dirty="0" err="1">
                <a:solidFill>
                  <a:srgbClr val="FFFFFF"/>
                </a:solidFill>
              </a:rPr>
              <a:t>staat</a:t>
            </a:r>
            <a:r>
              <a:rPr lang="en-US" sz="1100" b="1" dirty="0">
                <a:solidFill>
                  <a:srgbClr val="FFFFFF"/>
                </a:solidFill>
              </a:rPr>
              <a:t>, </a:t>
            </a:r>
            <a:r>
              <a:rPr lang="en-US" sz="1100" b="1" dirty="0" err="1">
                <a:solidFill>
                  <a:srgbClr val="FFFFFF"/>
                </a:solidFill>
              </a:rPr>
              <a:t>dat</a:t>
            </a:r>
            <a:r>
              <a:rPr lang="en-US" sz="1100" b="1" dirty="0">
                <a:solidFill>
                  <a:srgbClr val="FFFFFF"/>
                </a:solidFill>
              </a:rPr>
              <a:t> het </a:t>
            </a:r>
            <a:r>
              <a:rPr lang="en-US" sz="1100" b="1" dirty="0" err="1">
                <a:solidFill>
                  <a:srgbClr val="FFFFFF"/>
                </a:solidFill>
              </a:rPr>
              <a:t>niet</a:t>
            </a:r>
            <a:r>
              <a:rPr lang="en-US" sz="1100" b="1" dirty="0">
                <a:solidFill>
                  <a:srgbClr val="FFFFFF"/>
                </a:solidFill>
              </a:rPr>
              <a:t> </a:t>
            </a:r>
            <a:r>
              <a:rPr lang="en-US" sz="1100" b="1" dirty="0" err="1">
                <a:solidFill>
                  <a:srgbClr val="FFFFFF"/>
                </a:solidFill>
              </a:rPr>
              <a:t>voor</a:t>
            </a:r>
            <a:r>
              <a:rPr lang="en-US" sz="1100" b="1" dirty="0">
                <a:solidFill>
                  <a:srgbClr val="FFFFFF"/>
                </a:solidFill>
              </a:rPr>
              <a:t> </a:t>
            </a:r>
            <a:r>
              <a:rPr lang="en-US" sz="1100" b="1" dirty="0" err="1">
                <a:solidFill>
                  <a:srgbClr val="FFFFFF"/>
                </a:solidFill>
              </a:rPr>
              <a:t>andere</a:t>
            </a:r>
            <a:r>
              <a:rPr lang="en-US" sz="1100" b="1" dirty="0">
                <a:solidFill>
                  <a:srgbClr val="FFFFFF"/>
                </a:solidFill>
              </a:rPr>
              <a:t> </a:t>
            </a:r>
            <a:r>
              <a:rPr lang="en-US" sz="1100" b="1" dirty="0" err="1">
                <a:solidFill>
                  <a:srgbClr val="FFFFFF"/>
                </a:solidFill>
              </a:rPr>
              <a:t>cognitieve</a:t>
            </a:r>
            <a:r>
              <a:rPr lang="en-US" sz="1100" b="1" dirty="0">
                <a:solidFill>
                  <a:srgbClr val="FFFFFF"/>
                </a:solidFill>
              </a:rPr>
              <a:t> </a:t>
            </a:r>
            <a:r>
              <a:rPr lang="en-US" sz="1100" b="1" dirty="0" err="1">
                <a:solidFill>
                  <a:srgbClr val="FFFFFF"/>
                </a:solidFill>
              </a:rPr>
              <a:t>processen</a:t>
            </a:r>
            <a:r>
              <a:rPr lang="en-US" sz="1100" b="1" dirty="0">
                <a:solidFill>
                  <a:srgbClr val="FFFFFF"/>
                </a:solidFill>
              </a:rPr>
              <a:t> </a:t>
            </a:r>
            <a:r>
              <a:rPr lang="en-US" sz="1100" b="1" dirty="0" err="1">
                <a:solidFill>
                  <a:srgbClr val="FFFFFF"/>
                </a:solidFill>
              </a:rPr>
              <a:t>te</a:t>
            </a:r>
            <a:r>
              <a:rPr lang="en-US" sz="1100" b="1" dirty="0">
                <a:solidFill>
                  <a:srgbClr val="FFFFFF"/>
                </a:solidFill>
              </a:rPr>
              <a:t> </a:t>
            </a:r>
            <a:r>
              <a:rPr lang="en-US" sz="1100" b="1" dirty="0" err="1">
                <a:solidFill>
                  <a:srgbClr val="FFFFFF"/>
                </a:solidFill>
              </a:rPr>
              <a:t>gebruiken</a:t>
            </a:r>
            <a:r>
              <a:rPr lang="en-US" sz="1100" b="1" dirty="0">
                <a:solidFill>
                  <a:srgbClr val="FFFFFF"/>
                </a:solidFill>
              </a:rPr>
              <a:t> is, we </a:t>
            </a:r>
            <a:r>
              <a:rPr lang="en-US" sz="1100" b="1" dirty="0" err="1">
                <a:solidFill>
                  <a:srgbClr val="FFFFFF"/>
                </a:solidFill>
              </a:rPr>
              <a:t>hebben</a:t>
            </a:r>
            <a:r>
              <a:rPr lang="en-US" sz="1100" b="1" dirty="0">
                <a:solidFill>
                  <a:srgbClr val="FFFFFF"/>
                </a:solidFill>
              </a:rPr>
              <a:t> </a:t>
            </a:r>
            <a:r>
              <a:rPr lang="en-US" sz="1100" b="1" dirty="0" err="1">
                <a:solidFill>
                  <a:srgbClr val="FFFFFF"/>
                </a:solidFill>
              </a:rPr>
              <a:t>enkel</a:t>
            </a:r>
            <a:r>
              <a:rPr lang="en-US" sz="1100" b="1" dirty="0">
                <a:solidFill>
                  <a:srgbClr val="FFFFFF"/>
                </a:solidFill>
              </a:rPr>
              <a:t> de </a:t>
            </a:r>
            <a:r>
              <a:rPr lang="en-US" sz="1100" b="1" dirty="0" err="1">
                <a:solidFill>
                  <a:srgbClr val="FFFFFF"/>
                </a:solidFill>
              </a:rPr>
              <a:t>meest</a:t>
            </a:r>
            <a:r>
              <a:rPr lang="en-US" sz="1100" b="1" dirty="0">
                <a:solidFill>
                  <a:srgbClr val="FFFFFF"/>
                </a:solidFill>
              </a:rPr>
              <a:t> </a:t>
            </a:r>
            <a:r>
              <a:rPr lang="en-US" sz="1100" b="1" dirty="0" err="1">
                <a:solidFill>
                  <a:srgbClr val="FFFFFF"/>
                </a:solidFill>
              </a:rPr>
              <a:t>vanzelfsprekende</a:t>
            </a:r>
            <a:r>
              <a:rPr lang="en-US" sz="1100" b="1" dirty="0">
                <a:solidFill>
                  <a:srgbClr val="FFFFFF"/>
                </a:solidFill>
              </a:rPr>
              <a:t> </a:t>
            </a:r>
            <a:r>
              <a:rPr lang="en-US" sz="1100" b="1" dirty="0" err="1">
                <a:solidFill>
                  <a:srgbClr val="FFFFFF"/>
                </a:solidFill>
              </a:rPr>
              <a:t>processen</a:t>
            </a:r>
            <a:r>
              <a:rPr lang="en-US" sz="1100" b="1" dirty="0">
                <a:solidFill>
                  <a:srgbClr val="FFFFFF"/>
                </a:solidFill>
              </a:rPr>
              <a:t> </a:t>
            </a:r>
            <a:r>
              <a:rPr lang="en-US" sz="1100" b="1" dirty="0" err="1">
                <a:solidFill>
                  <a:srgbClr val="FFFFFF"/>
                </a:solidFill>
              </a:rPr>
              <a:t>genoteerd</a:t>
            </a:r>
            <a:r>
              <a:rPr lang="en-US" sz="1100" b="1" dirty="0">
                <a:solidFill>
                  <a:srgbClr val="FFFFFF"/>
                </a:solidFill>
              </a:rPr>
              <a:t>.</a:t>
            </a:r>
          </a:p>
          <a:p>
            <a:pPr indent="-228600" algn="l">
              <a:buFont typeface="Arial" panose="020B0604020202020204" pitchFamily="34" charset="0"/>
              <a:buChar char="•"/>
            </a:pPr>
            <a:r>
              <a:rPr lang="en-US" sz="1100" b="1" dirty="0">
                <a:solidFill>
                  <a:srgbClr val="FFFFFF"/>
                </a:solidFill>
              </a:rPr>
              <a:t>In </a:t>
            </a:r>
            <a:r>
              <a:rPr lang="en-US" sz="1100" b="1" dirty="0" err="1">
                <a:solidFill>
                  <a:srgbClr val="FFFFFF"/>
                </a:solidFill>
              </a:rPr>
              <a:t>dit</a:t>
            </a:r>
            <a:r>
              <a:rPr lang="en-US" sz="1100" b="1" dirty="0">
                <a:solidFill>
                  <a:srgbClr val="FFFFFF"/>
                </a:solidFill>
              </a:rPr>
              <a:t> document </a:t>
            </a:r>
            <a:r>
              <a:rPr lang="en-US" sz="1100" b="1" dirty="0" err="1">
                <a:solidFill>
                  <a:srgbClr val="FFFFFF"/>
                </a:solidFill>
              </a:rPr>
              <a:t>kan</a:t>
            </a:r>
            <a:r>
              <a:rPr lang="en-US" sz="1100" b="1" dirty="0">
                <a:solidFill>
                  <a:srgbClr val="FFFFFF"/>
                </a:solidFill>
              </a:rPr>
              <a:t> je steeds </a:t>
            </a:r>
            <a:r>
              <a:rPr lang="en-US" sz="1100" b="1" dirty="0" err="1">
                <a:solidFill>
                  <a:srgbClr val="FFFFFF"/>
                </a:solidFill>
              </a:rPr>
              <a:t>naar</a:t>
            </a:r>
            <a:r>
              <a:rPr lang="en-US" sz="1100" b="1" dirty="0">
                <a:solidFill>
                  <a:srgbClr val="FFFFFF"/>
                </a:solidFill>
              </a:rPr>
              <a:t> de 2 </a:t>
            </a:r>
            <a:r>
              <a:rPr lang="en-US" sz="1100" b="1" dirty="0" err="1">
                <a:solidFill>
                  <a:srgbClr val="FFFFFF"/>
                </a:solidFill>
              </a:rPr>
              <a:t>hoofdpagina’s</a:t>
            </a:r>
            <a:r>
              <a:rPr lang="en-US" sz="1100" b="1" dirty="0">
                <a:solidFill>
                  <a:srgbClr val="FFFFFF"/>
                </a:solidFill>
              </a:rPr>
              <a:t> </a:t>
            </a:r>
            <a:r>
              <a:rPr lang="en-US" sz="1100" b="1" dirty="0" err="1">
                <a:solidFill>
                  <a:srgbClr val="FFFFFF"/>
                </a:solidFill>
              </a:rPr>
              <a:t>gaan</a:t>
            </a:r>
            <a:r>
              <a:rPr lang="en-US" sz="1100" b="1" dirty="0">
                <a:solidFill>
                  <a:srgbClr val="FFFFFF"/>
                </a:solidFill>
              </a:rPr>
              <a:t> door op de </a:t>
            </a:r>
            <a:r>
              <a:rPr lang="en-US" sz="1100" b="1" dirty="0" err="1">
                <a:solidFill>
                  <a:srgbClr val="FFFFFF"/>
                </a:solidFill>
              </a:rPr>
              <a:t>icoontjes</a:t>
            </a:r>
            <a:r>
              <a:rPr lang="en-US" sz="1100" b="1" dirty="0">
                <a:solidFill>
                  <a:srgbClr val="FFFFFF"/>
                </a:solidFill>
              </a:rPr>
              <a:t> </a:t>
            </a:r>
            <a:r>
              <a:rPr lang="en-US" sz="1100" b="1" dirty="0" err="1">
                <a:solidFill>
                  <a:srgbClr val="FFFFFF"/>
                </a:solidFill>
              </a:rPr>
              <a:t>te</a:t>
            </a:r>
            <a:r>
              <a:rPr lang="en-US" sz="1100" b="1" dirty="0">
                <a:solidFill>
                  <a:srgbClr val="FFFFFF"/>
                </a:solidFill>
              </a:rPr>
              <a:t> </a:t>
            </a:r>
            <a:r>
              <a:rPr lang="en-US" sz="1100" b="1" dirty="0" err="1">
                <a:solidFill>
                  <a:srgbClr val="FFFFFF"/>
                </a:solidFill>
              </a:rPr>
              <a:t>klikken</a:t>
            </a:r>
            <a:r>
              <a:rPr lang="en-US" sz="1100" b="1" dirty="0">
                <a:solidFill>
                  <a:srgbClr val="FFFFFF"/>
                </a:solidFill>
              </a:rPr>
              <a:t>. </a:t>
            </a:r>
            <a:br>
              <a:rPr lang="en-US" sz="1100" b="1" dirty="0">
                <a:solidFill>
                  <a:srgbClr val="FFFFFF"/>
                </a:solidFill>
              </a:rPr>
            </a:br>
            <a:br>
              <a:rPr lang="en-US" sz="1100" b="1" dirty="0">
                <a:solidFill>
                  <a:srgbClr val="FFFFFF"/>
                </a:solidFill>
              </a:rPr>
            </a:br>
            <a:r>
              <a:rPr lang="en-US" sz="1100" b="1" dirty="0">
                <a:solidFill>
                  <a:srgbClr val="FFFFFF"/>
                </a:solidFill>
              </a:rPr>
              <a:t>	</a:t>
            </a:r>
            <a:r>
              <a:rPr lang="en-US" sz="1100" b="1" dirty="0" err="1">
                <a:solidFill>
                  <a:srgbClr val="FFFFFF"/>
                </a:solidFill>
              </a:rPr>
              <a:t>Voor</a:t>
            </a:r>
            <a:r>
              <a:rPr lang="en-US" sz="1100" b="1" dirty="0">
                <a:solidFill>
                  <a:srgbClr val="FFFFFF"/>
                </a:solidFill>
              </a:rPr>
              <a:t> de </a:t>
            </a:r>
            <a:r>
              <a:rPr lang="en-US" sz="1100" b="1" dirty="0" err="1">
                <a:solidFill>
                  <a:srgbClr val="FFFFFF"/>
                </a:solidFill>
              </a:rPr>
              <a:t>taxonomie</a:t>
            </a:r>
            <a:r>
              <a:rPr lang="en-US" sz="1100" b="1" dirty="0">
                <a:solidFill>
                  <a:srgbClr val="FFFFFF"/>
                </a:solidFill>
              </a:rPr>
              <a:t> van Bloom</a:t>
            </a:r>
            <a:br>
              <a:rPr lang="en-US" sz="1100" b="1" dirty="0">
                <a:solidFill>
                  <a:srgbClr val="FFFFFF"/>
                </a:solidFill>
              </a:rPr>
            </a:br>
            <a:br>
              <a:rPr lang="en-US" sz="1100" b="1" dirty="0">
                <a:solidFill>
                  <a:srgbClr val="FFFFFF"/>
                </a:solidFill>
              </a:rPr>
            </a:br>
            <a:r>
              <a:rPr lang="en-US" sz="1100" b="1" dirty="0">
                <a:solidFill>
                  <a:srgbClr val="FFFFFF"/>
                </a:solidFill>
              </a:rPr>
              <a:t>	</a:t>
            </a:r>
            <a:r>
              <a:rPr lang="en-US" sz="1100" b="1" dirty="0" err="1">
                <a:solidFill>
                  <a:srgbClr val="FFFFFF"/>
                </a:solidFill>
              </a:rPr>
              <a:t>Voor</a:t>
            </a:r>
            <a:r>
              <a:rPr lang="en-US" sz="1100" b="1" dirty="0">
                <a:solidFill>
                  <a:srgbClr val="FFFFFF"/>
                </a:solidFill>
              </a:rPr>
              <a:t> </a:t>
            </a:r>
            <a:r>
              <a:rPr lang="en-US" sz="1100" b="1" dirty="0" err="1">
                <a:solidFill>
                  <a:srgbClr val="FFFFFF"/>
                </a:solidFill>
              </a:rPr>
              <a:t>alfabetisch</a:t>
            </a:r>
            <a:endParaRPr lang="en-US" sz="1100" dirty="0">
              <a:solidFill>
                <a:srgbClr val="FFFFFF"/>
              </a:solidFill>
            </a:endParaRPr>
          </a:p>
        </p:txBody>
      </p:sp>
      <p:sp>
        <p:nvSpPr>
          <p:cNvPr id="38" name="Rectangle: Top Corners Rounded 37">
            <a:extLst>
              <a:ext uri="{FF2B5EF4-FFF2-40B4-BE49-F238E27FC236}">
                <a16:creationId xmlns:a16="http://schemas.microsoft.com/office/drawing/2014/main" id="{2854001E-6E9D-464A-9B65-A4012F7B3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052315" y="1050468"/>
            <a:ext cx="5609397" cy="4757058"/>
          </a:xfrm>
          <a:prstGeom prst="round2SameRect">
            <a:avLst>
              <a:gd name="adj1" fmla="val 2061"/>
              <a:gd name="adj2" fmla="val 0"/>
            </a:avLst>
          </a:prstGeom>
          <a:noFill/>
          <a:ln w="508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40" name="Straight Connector 39">
            <a:extLst>
              <a:ext uri="{FF2B5EF4-FFF2-40B4-BE49-F238E27FC236}">
                <a16:creationId xmlns:a16="http://schemas.microsoft.com/office/drawing/2014/main" id="{62C9802A-EFBD-41D4-894F-AFD985DBA5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952907" y="2856601"/>
            <a:ext cx="1597456" cy="0"/>
          </a:xfrm>
          <a:prstGeom prst="line">
            <a:avLst/>
          </a:prstGeom>
          <a:ln w="50800">
            <a:solidFill>
              <a:srgbClr val="A6A6A6"/>
            </a:solidFill>
          </a:ln>
        </p:spPr>
        <p:style>
          <a:lnRef idx="1">
            <a:schemeClr val="accent1"/>
          </a:lnRef>
          <a:fillRef idx="0">
            <a:schemeClr val="accent1"/>
          </a:fillRef>
          <a:effectRef idx="0">
            <a:schemeClr val="accent1"/>
          </a:effectRef>
          <a:fontRef idx="minor">
            <a:schemeClr val="tx1"/>
          </a:fontRef>
        </p:style>
      </p:cxnSp>
      <p:pic>
        <p:nvPicPr>
          <p:cNvPr id="13" name="Afbeelding 12">
            <a:hlinkClick r:id="rId2" action="ppaction://hlinksldjump"/>
            <a:extLst>
              <a:ext uri="{FF2B5EF4-FFF2-40B4-BE49-F238E27FC236}">
                <a16:creationId xmlns:a16="http://schemas.microsoft.com/office/drawing/2014/main" id="{25DCF3E6-8760-4BD9-8756-1898A1967D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3360" y="5440734"/>
            <a:ext cx="248269" cy="257207"/>
          </a:xfrm>
          <a:prstGeom prst="rect">
            <a:avLst/>
          </a:prstGeom>
        </p:spPr>
      </p:pic>
      <p:pic>
        <p:nvPicPr>
          <p:cNvPr id="14" name="Afbeelding 13">
            <a:hlinkClick r:id="rId4" action="ppaction://hlinksldjump"/>
            <a:extLst>
              <a:ext uri="{FF2B5EF4-FFF2-40B4-BE49-F238E27FC236}">
                <a16:creationId xmlns:a16="http://schemas.microsoft.com/office/drawing/2014/main" id="{61C62305-6394-4E8A-9A99-52AD173092DD}"/>
              </a:ext>
            </a:extLst>
          </p:cNvPr>
          <p:cNvPicPr>
            <a:picLocks noChangeAspect="1"/>
          </p:cNvPicPr>
          <p:nvPr/>
        </p:nvPicPr>
        <p:blipFill>
          <a:blip r:embed="rId5"/>
          <a:stretch>
            <a:fillRect/>
          </a:stretch>
        </p:blipFill>
        <p:spPr>
          <a:xfrm>
            <a:off x="8027747" y="5811940"/>
            <a:ext cx="299496" cy="140763"/>
          </a:xfrm>
          <a:prstGeom prst="rect">
            <a:avLst/>
          </a:prstGeom>
        </p:spPr>
      </p:pic>
    </p:spTree>
    <p:extLst>
      <p:ext uri="{BB962C8B-B14F-4D97-AF65-F5344CB8AC3E}">
        <p14:creationId xmlns:p14="http://schemas.microsoft.com/office/powerpoint/2010/main" val="3290778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B43500"/>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E4505C23-674B-4195-81D6-0C127FEAE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9161029" cy="1490093"/>
          </a:xfrm>
          <a:custGeom>
            <a:avLst/>
            <a:gdLst>
              <a:gd name="connsiteX0" fmla="*/ 0 w 9161029"/>
              <a:gd name="connsiteY0" fmla="*/ 0 h 1490093"/>
              <a:gd name="connsiteX1" fmla="*/ 2046494 w 9161029"/>
              <a:gd name="connsiteY1" fmla="*/ 0 h 1490093"/>
              <a:gd name="connsiteX2" fmla="*/ 2496613 w 9161029"/>
              <a:gd name="connsiteY2" fmla="*/ 0 h 1490093"/>
              <a:gd name="connsiteX3" fmla="*/ 3235839 w 9161029"/>
              <a:gd name="connsiteY3" fmla="*/ 0 h 1490093"/>
              <a:gd name="connsiteX4" fmla="*/ 9161029 w 9161029"/>
              <a:gd name="connsiteY4" fmla="*/ 0 h 1490093"/>
              <a:gd name="connsiteX5" fmla="*/ 8470921 w 9161029"/>
              <a:gd name="connsiteY5" fmla="*/ 1490093 h 1490093"/>
              <a:gd name="connsiteX6" fmla="*/ 0 w 9161029"/>
              <a:gd name="connsiteY6"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1029" h="1490093">
                <a:moveTo>
                  <a:pt x="0" y="0"/>
                </a:moveTo>
                <a:lnTo>
                  <a:pt x="2046494" y="0"/>
                </a:lnTo>
                <a:lnTo>
                  <a:pt x="2496613" y="0"/>
                </a:lnTo>
                <a:lnTo>
                  <a:pt x="3235839" y="0"/>
                </a:lnTo>
                <a:lnTo>
                  <a:pt x="9161029" y="0"/>
                </a:lnTo>
                <a:lnTo>
                  <a:pt x="8470921" y="1490093"/>
                </a:lnTo>
                <a:lnTo>
                  <a:pt x="0" y="1490093"/>
                </a:ln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FF483D8-8AE8-4D85-8EBA-3CA3A79E16DD}"/>
              </a:ext>
            </a:extLst>
          </p:cNvPr>
          <p:cNvSpPr>
            <a:spLocks noGrp="1"/>
          </p:cNvSpPr>
          <p:nvPr>
            <p:ph type="title"/>
          </p:nvPr>
        </p:nvSpPr>
        <p:spPr>
          <a:xfrm>
            <a:off x="838200" y="5529884"/>
            <a:ext cx="7719381" cy="1096331"/>
          </a:xfrm>
        </p:spPr>
        <p:txBody>
          <a:bodyPr>
            <a:normAutofit/>
          </a:bodyPr>
          <a:lstStyle/>
          <a:p>
            <a:r>
              <a:rPr lang="nl-BE" dirty="0">
                <a:solidFill>
                  <a:srgbClr val="361000"/>
                </a:solidFill>
              </a:rPr>
              <a:t>Sfeer en groepsverdeling</a:t>
            </a:r>
          </a:p>
        </p:txBody>
      </p:sp>
      <p:sp>
        <p:nvSpPr>
          <p:cNvPr id="11" name="Freeform: Shape 10">
            <a:extLst>
              <a:ext uri="{FF2B5EF4-FFF2-40B4-BE49-F238E27FC236}">
                <a16:creationId xmlns:a16="http://schemas.microsoft.com/office/drawing/2014/main" id="{65C9B8F0-FF66-4C15-BD05-E86B87331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37" y="5367908"/>
            <a:ext cx="3428963" cy="1490093"/>
          </a:xfrm>
          <a:custGeom>
            <a:avLst/>
            <a:gdLst>
              <a:gd name="connsiteX0" fmla="*/ 690108 w 3428963"/>
              <a:gd name="connsiteY0" fmla="*/ 0 h 1490093"/>
              <a:gd name="connsiteX1" fmla="*/ 3428963 w 3428963"/>
              <a:gd name="connsiteY1" fmla="*/ 0 h 1490093"/>
              <a:gd name="connsiteX2" fmla="*/ 3428963 w 3428963"/>
              <a:gd name="connsiteY2" fmla="*/ 1490093 h 1490093"/>
              <a:gd name="connsiteX3" fmla="*/ 0 w 3428963"/>
              <a:gd name="connsiteY3" fmla="*/ 1490093 h 1490093"/>
            </a:gdLst>
            <a:ahLst/>
            <a:cxnLst>
              <a:cxn ang="0">
                <a:pos x="connsiteX0" y="connsiteY0"/>
              </a:cxn>
              <a:cxn ang="0">
                <a:pos x="connsiteX1" y="connsiteY1"/>
              </a:cxn>
              <a:cxn ang="0">
                <a:pos x="connsiteX2" y="connsiteY2"/>
              </a:cxn>
              <a:cxn ang="0">
                <a:pos x="connsiteX3" y="connsiteY3"/>
              </a:cxn>
            </a:cxnLst>
            <a:rect l="l" t="t" r="r" b="b"/>
            <a:pathLst>
              <a:path w="3428963" h="1490093">
                <a:moveTo>
                  <a:pt x="690108" y="0"/>
                </a:moveTo>
                <a:lnTo>
                  <a:pt x="3428963" y="0"/>
                </a:lnTo>
                <a:lnTo>
                  <a:pt x="3428963" y="1490093"/>
                </a:lnTo>
                <a:lnTo>
                  <a:pt x="0" y="1490093"/>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4" name="Tijdelijke aanduiding voor inhoud 3">
            <a:extLst>
              <a:ext uri="{FF2B5EF4-FFF2-40B4-BE49-F238E27FC236}">
                <a16:creationId xmlns:a16="http://schemas.microsoft.com/office/drawing/2014/main" id="{D5C43EEF-9098-4ED8-9637-674D415066C7}"/>
              </a:ext>
            </a:extLst>
          </p:cNvPr>
          <p:cNvGraphicFramePr>
            <a:graphicFrameLocks noGrp="1"/>
          </p:cNvGraphicFramePr>
          <p:nvPr>
            <p:ph idx="1"/>
            <p:extLst>
              <p:ext uri="{D42A27DB-BD31-4B8C-83A1-F6EECF244321}">
                <p14:modId xmlns:p14="http://schemas.microsoft.com/office/powerpoint/2010/main" val="1699574647"/>
              </p:ext>
            </p:extLst>
          </p:nvPr>
        </p:nvGraphicFramePr>
        <p:xfrm>
          <a:off x="436227" y="377505"/>
          <a:ext cx="11294250" cy="4638585"/>
        </p:xfrm>
        <a:graphic>
          <a:graphicData uri="http://schemas.openxmlformats.org/drawingml/2006/table">
            <a:tbl>
              <a:tblPr firstRow="1" bandRow="1"/>
              <a:tblGrid>
                <a:gridCol w="1882375">
                  <a:extLst>
                    <a:ext uri="{9D8B030D-6E8A-4147-A177-3AD203B41FA5}">
                      <a16:colId xmlns:a16="http://schemas.microsoft.com/office/drawing/2014/main" val="528320111"/>
                    </a:ext>
                  </a:extLst>
                </a:gridCol>
                <a:gridCol w="1882375">
                  <a:extLst>
                    <a:ext uri="{9D8B030D-6E8A-4147-A177-3AD203B41FA5}">
                      <a16:colId xmlns:a16="http://schemas.microsoft.com/office/drawing/2014/main" val="2066822641"/>
                    </a:ext>
                  </a:extLst>
                </a:gridCol>
                <a:gridCol w="1882375">
                  <a:extLst>
                    <a:ext uri="{9D8B030D-6E8A-4147-A177-3AD203B41FA5}">
                      <a16:colId xmlns:a16="http://schemas.microsoft.com/office/drawing/2014/main" val="711706679"/>
                    </a:ext>
                  </a:extLst>
                </a:gridCol>
                <a:gridCol w="1882375">
                  <a:extLst>
                    <a:ext uri="{9D8B030D-6E8A-4147-A177-3AD203B41FA5}">
                      <a16:colId xmlns:a16="http://schemas.microsoft.com/office/drawing/2014/main" val="4263051588"/>
                    </a:ext>
                  </a:extLst>
                </a:gridCol>
                <a:gridCol w="1882375">
                  <a:extLst>
                    <a:ext uri="{9D8B030D-6E8A-4147-A177-3AD203B41FA5}">
                      <a16:colId xmlns:a16="http://schemas.microsoft.com/office/drawing/2014/main" val="2797734774"/>
                    </a:ext>
                  </a:extLst>
                </a:gridCol>
                <a:gridCol w="1882375">
                  <a:extLst>
                    <a:ext uri="{9D8B030D-6E8A-4147-A177-3AD203B41FA5}">
                      <a16:colId xmlns:a16="http://schemas.microsoft.com/office/drawing/2014/main" val="3431885341"/>
                    </a:ext>
                  </a:extLst>
                </a:gridCol>
              </a:tblGrid>
              <a:tr h="927717">
                <a:tc>
                  <a:txBody>
                    <a:bodyPr/>
                    <a:lstStyle/>
                    <a:p>
                      <a:pPr algn="ctr"/>
                      <a:r>
                        <a:rPr lang="nl-BE" sz="1200" dirty="0">
                          <a:solidFill>
                            <a:schemeClr val="bg1"/>
                          </a:solidFill>
                          <a:hlinkClick r:id="rId2" action="ppaction://hlinksldjump">
                            <a:extLst>
                              <a:ext uri="{A12FA001-AC4F-418D-AE19-62706E023703}">
                                <ahyp:hlinkClr xmlns:ahyp="http://schemas.microsoft.com/office/drawing/2018/hyperlinkcolor" val="tx"/>
                              </a:ext>
                            </a:extLst>
                          </a:hlinkClick>
                        </a:rPr>
                        <a:t>Bergwandeling</a:t>
                      </a:r>
                      <a:endParaRPr lang="nl-BE" sz="1200" dirty="0">
                        <a:solidFill>
                          <a:schemeClr val="bg1"/>
                        </a:solidFill>
                      </a:endParaRPr>
                    </a:p>
                  </a:txBody>
                  <a:tcPr marL="163239" marR="163239" marT="81619" marB="816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chemeClr val="bg1"/>
                          </a:solidFill>
                          <a:hlinkClick r:id="rId3" action="ppaction://hlinksldjump">
                            <a:extLst>
                              <a:ext uri="{A12FA001-AC4F-418D-AE19-62706E023703}">
                                <ahyp:hlinkClr xmlns:ahyp="http://schemas.microsoft.com/office/drawing/2018/hyperlinkcolor" val="tx"/>
                              </a:ext>
                            </a:extLst>
                          </a:hlinkClick>
                        </a:rPr>
                        <a:t>Ik ga op reis en ik neem mee</a:t>
                      </a:r>
                      <a:endParaRPr lang="nl-BE" sz="1200" dirty="0">
                        <a:solidFill>
                          <a:schemeClr val="bg1"/>
                        </a:solidFill>
                      </a:endParaRPr>
                    </a:p>
                  </a:txBody>
                  <a:tcPr marL="163239" marR="163239" marT="81619" marB="816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chemeClr val="bg1"/>
                          </a:solidFill>
                          <a:hlinkClick r:id="rId4" action="ppaction://hlinksldjump">
                            <a:extLst>
                              <a:ext uri="{A12FA001-AC4F-418D-AE19-62706E023703}">
                                <ahyp:hlinkClr xmlns:ahyp="http://schemas.microsoft.com/office/drawing/2018/hyperlinkcolor" val="tx"/>
                              </a:ext>
                            </a:extLst>
                          </a:hlinkClick>
                        </a:rPr>
                        <a:t>Laat je vallen en ik vang jou</a:t>
                      </a:r>
                      <a:endParaRPr lang="nl-BE" sz="1200" dirty="0">
                        <a:solidFill>
                          <a:schemeClr val="bg1"/>
                        </a:solidFill>
                      </a:endParaRPr>
                    </a:p>
                  </a:txBody>
                  <a:tcPr marL="163239" marR="163239" marT="81619" marB="816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chemeClr val="bg1"/>
                          </a:solidFill>
                          <a:hlinkClick r:id="rId5" action="ppaction://hlinksldjump">
                            <a:extLst>
                              <a:ext uri="{A12FA001-AC4F-418D-AE19-62706E023703}">
                                <ahyp:hlinkClr xmlns:ahyp="http://schemas.microsoft.com/office/drawing/2018/hyperlinkcolor" val="tx"/>
                              </a:ext>
                            </a:extLst>
                          </a:hlinkClick>
                        </a:rPr>
                        <a:t>Praatstok</a:t>
                      </a:r>
                      <a:endParaRPr lang="nl-BE" sz="1200" dirty="0">
                        <a:solidFill>
                          <a:schemeClr val="bg1"/>
                        </a:solidFill>
                      </a:endParaRPr>
                    </a:p>
                  </a:txBody>
                  <a:tcPr marL="163239" marR="163239" marT="81619" marB="816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chemeClr val="bg1"/>
                          </a:solidFill>
                          <a:hlinkClick r:id="rId6" action="ppaction://hlinksldjump">
                            <a:extLst>
                              <a:ext uri="{A12FA001-AC4F-418D-AE19-62706E023703}">
                                <ahyp:hlinkClr xmlns:ahyp="http://schemas.microsoft.com/office/drawing/2018/hyperlinkcolor" val="tx"/>
                              </a:ext>
                            </a:extLst>
                          </a:hlinkClick>
                        </a:rPr>
                        <a:t>Spring naar voren</a:t>
                      </a:r>
                      <a:endParaRPr lang="nl-BE" sz="1200" dirty="0">
                        <a:solidFill>
                          <a:schemeClr val="bg1"/>
                        </a:solidFill>
                      </a:endParaRPr>
                    </a:p>
                  </a:txBody>
                  <a:tcPr marL="163239" marR="163239" marT="81619" marB="816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chemeClr val="bg1"/>
                          </a:solidFill>
                          <a:hlinkClick r:id="rId7" action="ppaction://hlinksldjump">
                            <a:extLst>
                              <a:ext uri="{A12FA001-AC4F-418D-AE19-62706E023703}">
                                <ahyp:hlinkClr xmlns:ahyp="http://schemas.microsoft.com/office/drawing/2018/hyperlinkcolor" val="tx"/>
                              </a:ext>
                            </a:extLst>
                          </a:hlinkClick>
                        </a:rPr>
                        <a:t>Weerwolven</a:t>
                      </a:r>
                      <a:endParaRPr lang="nl-BE" sz="1200" dirty="0">
                        <a:solidFill>
                          <a:schemeClr val="bg1"/>
                        </a:solidFill>
                      </a:endParaRPr>
                    </a:p>
                  </a:txBody>
                  <a:tcPr marL="163239" marR="163239" marT="81619" marB="816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94966760"/>
                  </a:ext>
                </a:extLst>
              </a:tr>
              <a:tr h="927717">
                <a:tc>
                  <a:txBody>
                    <a:bodyPr/>
                    <a:lstStyle/>
                    <a:p>
                      <a:pPr algn="ctr"/>
                      <a:r>
                        <a:rPr lang="nl-BE" sz="1200" dirty="0">
                          <a:solidFill>
                            <a:schemeClr val="bg1"/>
                          </a:solidFill>
                          <a:hlinkClick r:id="rId8" action="ppaction://hlinksldjump">
                            <a:extLst>
                              <a:ext uri="{A12FA001-AC4F-418D-AE19-62706E023703}">
                                <ahyp:hlinkClr xmlns:ahyp="http://schemas.microsoft.com/office/drawing/2018/hyperlinkcolor" val="tx"/>
                              </a:ext>
                            </a:extLst>
                          </a:hlinkClick>
                        </a:rPr>
                        <a:t>Geblinddoekte wandeling</a:t>
                      </a:r>
                      <a:endParaRPr lang="nl-BE" sz="1200" dirty="0">
                        <a:solidFill>
                          <a:schemeClr val="bg1"/>
                        </a:solidFill>
                      </a:endParaRPr>
                    </a:p>
                  </a:txBody>
                  <a:tcPr marL="163239" marR="163239" marT="81619" marB="816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chemeClr val="bg1"/>
                          </a:solidFill>
                          <a:hlinkClick r:id="rId9" action="ppaction://hlinksldjump">
                            <a:extLst>
                              <a:ext uri="{A12FA001-AC4F-418D-AE19-62706E023703}">
                                <ahyp:hlinkClr xmlns:ahyp="http://schemas.microsoft.com/office/drawing/2018/hyperlinkcolor" val="tx"/>
                              </a:ext>
                            </a:extLst>
                          </a:hlinkClick>
                        </a:rPr>
                        <a:t>Klasthermometer</a:t>
                      </a:r>
                      <a:endParaRPr lang="nl-BE" sz="1200" dirty="0">
                        <a:solidFill>
                          <a:schemeClr val="bg1"/>
                        </a:solidFill>
                      </a:endParaRPr>
                    </a:p>
                  </a:txBody>
                  <a:tcPr marL="163239" marR="163239" marT="81619" marB="816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chemeClr val="bg1"/>
                          </a:solidFill>
                          <a:hlinkClick r:id="rId10" action="ppaction://hlinksldjump">
                            <a:extLst>
                              <a:ext uri="{A12FA001-AC4F-418D-AE19-62706E023703}">
                                <ahyp:hlinkClr xmlns:ahyp="http://schemas.microsoft.com/office/drawing/2018/hyperlinkcolor" val="tx"/>
                              </a:ext>
                            </a:extLst>
                          </a:hlinkClick>
                        </a:rPr>
                        <a:t>Liedjes zingen en door elkaar lopen</a:t>
                      </a:r>
                      <a:endParaRPr lang="nl-BE" sz="1200" dirty="0">
                        <a:solidFill>
                          <a:schemeClr val="bg1"/>
                        </a:solidFill>
                      </a:endParaRPr>
                    </a:p>
                  </a:txBody>
                  <a:tcPr marL="163239" marR="163239" marT="81619" marB="816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chemeClr val="bg1"/>
                          </a:solidFill>
                          <a:hlinkClick r:id="rId11" action="ppaction://hlinksldjump">
                            <a:extLst>
                              <a:ext uri="{A12FA001-AC4F-418D-AE19-62706E023703}">
                                <ahyp:hlinkClr xmlns:ahyp="http://schemas.microsoft.com/office/drawing/2018/hyperlinkcolor" val="tx"/>
                              </a:ext>
                            </a:extLst>
                          </a:hlinkClick>
                        </a:rPr>
                        <a:t>Proactieve cirkel / ‘</a:t>
                      </a:r>
                      <a:r>
                        <a:rPr lang="nl-BE" sz="1200" dirty="0" err="1">
                          <a:solidFill>
                            <a:schemeClr val="bg1"/>
                          </a:solidFill>
                          <a:hlinkClick r:id="rId11" action="ppaction://hlinksldjump">
                            <a:extLst>
                              <a:ext uri="{A12FA001-AC4F-418D-AE19-62706E023703}">
                                <ahyp:hlinkClr xmlns:ahyp="http://schemas.microsoft.com/office/drawing/2018/hyperlinkcolor" val="tx"/>
                              </a:ext>
                            </a:extLst>
                          </a:hlinkClick>
                        </a:rPr>
                        <a:t>rondeke</a:t>
                      </a:r>
                      <a:r>
                        <a:rPr lang="nl-BE" sz="1200" dirty="0">
                          <a:solidFill>
                            <a:schemeClr val="bg1"/>
                          </a:solidFill>
                          <a:hlinkClick r:id="rId11" action="ppaction://hlinksldjump">
                            <a:extLst>
                              <a:ext uri="{A12FA001-AC4F-418D-AE19-62706E023703}">
                                <ahyp:hlinkClr xmlns:ahyp="http://schemas.microsoft.com/office/drawing/2018/hyperlinkcolor" val="tx"/>
                              </a:ext>
                            </a:extLst>
                          </a:hlinkClick>
                        </a:rPr>
                        <a:t>’</a:t>
                      </a:r>
                      <a:endParaRPr lang="nl-BE" sz="1200" dirty="0">
                        <a:solidFill>
                          <a:schemeClr val="bg1"/>
                        </a:solidFill>
                      </a:endParaRPr>
                    </a:p>
                  </a:txBody>
                  <a:tcPr marL="163239" marR="163239" marT="81619" marB="816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chemeClr val="bg1"/>
                          </a:solidFill>
                          <a:hlinkClick r:id="rId12" action="ppaction://hlinksldjump">
                            <a:extLst>
                              <a:ext uri="{A12FA001-AC4F-418D-AE19-62706E023703}">
                                <ahyp:hlinkClr xmlns:ahyp="http://schemas.microsoft.com/office/drawing/2018/hyperlinkcolor" val="tx"/>
                              </a:ext>
                            </a:extLst>
                          </a:hlinkClick>
                        </a:rPr>
                        <a:t>Stille lange rij</a:t>
                      </a:r>
                      <a:endParaRPr lang="nl-BE" sz="1200" dirty="0">
                        <a:solidFill>
                          <a:schemeClr val="bg1"/>
                        </a:solidFill>
                      </a:endParaRPr>
                    </a:p>
                  </a:txBody>
                  <a:tcPr marL="163239" marR="163239" marT="81619" marB="816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chemeClr val="bg1"/>
                          </a:solidFill>
                          <a:hlinkClick r:id="rId13" action="ppaction://hlinksldjump">
                            <a:extLst>
                              <a:ext uri="{A12FA001-AC4F-418D-AE19-62706E023703}">
                                <ahyp:hlinkClr xmlns:ahyp="http://schemas.microsoft.com/office/drawing/2018/hyperlinkcolor" val="tx"/>
                              </a:ext>
                            </a:extLst>
                          </a:hlinkClick>
                        </a:rPr>
                        <a:t>Zet een actie op</a:t>
                      </a:r>
                      <a:endParaRPr lang="nl-BE" sz="1200" dirty="0">
                        <a:solidFill>
                          <a:schemeClr val="bg1"/>
                        </a:solidFill>
                      </a:endParaRPr>
                    </a:p>
                  </a:txBody>
                  <a:tcPr marL="163239" marR="163239" marT="81619" marB="816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80047201"/>
                  </a:ext>
                </a:extLst>
              </a:tr>
              <a:tr h="927717">
                <a:tc>
                  <a:txBody>
                    <a:bodyPr/>
                    <a:lstStyle/>
                    <a:p>
                      <a:pPr algn="ctr"/>
                      <a:r>
                        <a:rPr lang="nl-BE" sz="1200" dirty="0">
                          <a:solidFill>
                            <a:schemeClr val="bg1"/>
                          </a:solidFill>
                          <a:hlinkClick r:id="rId14" action="ppaction://hlinksldjump">
                            <a:extLst>
                              <a:ext uri="{A12FA001-AC4F-418D-AE19-62706E023703}">
                                <ahyp:hlinkClr xmlns:ahyp="http://schemas.microsoft.com/office/drawing/2018/hyperlinkcolor" val="tx"/>
                              </a:ext>
                            </a:extLst>
                          </a:hlinkClick>
                        </a:rPr>
                        <a:t>Groepsdiscussie met elk voorwerpen in de hand</a:t>
                      </a:r>
                      <a:endParaRPr lang="nl-BE" sz="1200" dirty="0">
                        <a:solidFill>
                          <a:schemeClr val="bg1"/>
                        </a:solidFill>
                      </a:endParaRPr>
                    </a:p>
                  </a:txBody>
                  <a:tcPr marL="163239" marR="163239" marT="81619" marB="816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chemeClr val="bg1"/>
                          </a:solidFill>
                          <a:hlinkClick r:id="rId15" action="ppaction://hlinksldjump">
                            <a:extLst>
                              <a:ext uri="{A12FA001-AC4F-418D-AE19-62706E023703}">
                                <ahyp:hlinkClr xmlns:ahyp="http://schemas.microsoft.com/office/drawing/2018/hyperlinkcolor" val="tx"/>
                              </a:ext>
                            </a:extLst>
                          </a:hlinkClick>
                        </a:rPr>
                        <a:t>Kleurtjes snoepjes en zo</a:t>
                      </a:r>
                      <a:endParaRPr lang="nl-BE" sz="1200" dirty="0">
                        <a:solidFill>
                          <a:schemeClr val="bg1"/>
                        </a:solidFill>
                      </a:endParaRPr>
                    </a:p>
                  </a:txBody>
                  <a:tcPr marL="163239" marR="163239" marT="81619" marB="816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chemeClr val="bg1"/>
                          </a:solidFill>
                          <a:hlinkClick r:id="rId16" action="ppaction://hlinksldjump">
                            <a:extLst>
                              <a:ext uri="{A12FA001-AC4F-418D-AE19-62706E023703}">
                                <ahyp:hlinkClr xmlns:ahyp="http://schemas.microsoft.com/office/drawing/2018/hyperlinkcolor" val="tx"/>
                              </a:ext>
                            </a:extLst>
                          </a:hlinkClick>
                        </a:rPr>
                        <a:t>Leergroep</a:t>
                      </a:r>
                      <a:endParaRPr lang="nl-BE" sz="1200" dirty="0">
                        <a:solidFill>
                          <a:schemeClr val="bg1"/>
                        </a:solidFill>
                      </a:endParaRPr>
                    </a:p>
                  </a:txBody>
                  <a:tcPr marL="163239" marR="163239" marT="81619" marB="816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chemeClr val="bg1"/>
                          </a:solidFill>
                          <a:hlinkClick r:id="rId17" action="ppaction://hlinksldjump">
                            <a:extLst>
                              <a:ext uri="{A12FA001-AC4F-418D-AE19-62706E023703}">
                                <ahyp:hlinkClr xmlns:ahyp="http://schemas.microsoft.com/office/drawing/2018/hyperlinkcolor" val="tx"/>
                              </a:ext>
                            </a:extLst>
                          </a:hlinkClick>
                        </a:rPr>
                        <a:t>Propschuiven</a:t>
                      </a:r>
                      <a:endParaRPr lang="nl-BE" sz="1200" dirty="0">
                        <a:solidFill>
                          <a:schemeClr val="bg1"/>
                        </a:solidFill>
                      </a:endParaRPr>
                    </a:p>
                  </a:txBody>
                  <a:tcPr marL="163239" marR="163239" marT="81619" marB="816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chemeClr val="bg1"/>
                          </a:solidFill>
                          <a:hlinkClick r:id="rId18" action="ppaction://hlinksldjump">
                            <a:extLst>
                              <a:ext uri="{A12FA001-AC4F-418D-AE19-62706E023703}">
                                <ahyp:hlinkClr xmlns:ahyp="http://schemas.microsoft.com/office/drawing/2018/hyperlinkcolor" val="tx"/>
                              </a:ext>
                            </a:extLst>
                          </a:hlinkClick>
                        </a:rPr>
                        <a:t>Tellen tot 10</a:t>
                      </a:r>
                      <a:endParaRPr lang="nl-BE" sz="1200" dirty="0">
                        <a:solidFill>
                          <a:schemeClr val="bg1"/>
                        </a:solidFill>
                      </a:endParaRPr>
                    </a:p>
                  </a:txBody>
                  <a:tcPr marL="163239" marR="163239" marT="81619" marB="816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BE" sz="1200" dirty="0">
                        <a:solidFill>
                          <a:schemeClr val="bg1"/>
                        </a:solidFill>
                      </a:endParaRPr>
                    </a:p>
                  </a:txBody>
                  <a:tcPr marL="163239" marR="163239" marT="81619" marB="816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84983638"/>
                  </a:ext>
                </a:extLst>
              </a:tr>
              <a:tr h="927717">
                <a:tc>
                  <a:txBody>
                    <a:bodyPr/>
                    <a:lstStyle/>
                    <a:p>
                      <a:pPr algn="ctr"/>
                      <a:r>
                        <a:rPr lang="nl-BE" sz="1200" dirty="0">
                          <a:solidFill>
                            <a:schemeClr val="bg1"/>
                          </a:solidFill>
                          <a:hlinkClick r:id="rId19" action="ppaction://hlinksldjump">
                            <a:extLst>
                              <a:ext uri="{A12FA001-AC4F-418D-AE19-62706E023703}">
                                <ahyp:hlinkClr xmlns:ahyp="http://schemas.microsoft.com/office/drawing/2018/hyperlinkcolor" val="tx"/>
                              </a:ext>
                            </a:extLst>
                          </a:hlinkClick>
                        </a:rPr>
                        <a:t>Handtekeningen verzamelen</a:t>
                      </a:r>
                      <a:endParaRPr lang="nl-BE" sz="1200" dirty="0">
                        <a:solidFill>
                          <a:schemeClr val="bg1"/>
                        </a:solidFill>
                      </a:endParaRPr>
                    </a:p>
                  </a:txBody>
                  <a:tcPr marL="163239" marR="163239" marT="81619" marB="816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chemeClr val="bg1"/>
                          </a:solidFill>
                          <a:hlinkClick r:id="rId20" action="ppaction://hlinksldjump">
                            <a:extLst>
                              <a:ext uri="{A12FA001-AC4F-418D-AE19-62706E023703}">
                                <ahyp:hlinkClr xmlns:ahyp="http://schemas.microsoft.com/office/drawing/2018/hyperlinkcolor" val="tx"/>
                              </a:ext>
                            </a:extLst>
                          </a:hlinkClick>
                        </a:rPr>
                        <a:t>Klinker roepen</a:t>
                      </a:r>
                      <a:endParaRPr lang="nl-BE" sz="1200" dirty="0">
                        <a:solidFill>
                          <a:schemeClr val="bg1"/>
                        </a:solidFill>
                      </a:endParaRPr>
                    </a:p>
                  </a:txBody>
                  <a:tcPr marL="163239" marR="163239" marT="81619" marB="816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chemeClr val="bg1"/>
                          </a:solidFill>
                          <a:hlinkClick r:id="rId21" action="ppaction://hlinksldjump">
                            <a:extLst>
                              <a:ext uri="{A12FA001-AC4F-418D-AE19-62706E023703}">
                                <ahyp:hlinkClr xmlns:ahyp="http://schemas.microsoft.com/office/drawing/2018/hyperlinkcolor" val="tx"/>
                              </a:ext>
                            </a:extLst>
                          </a:hlinkClick>
                        </a:rPr>
                        <a:t>Online groepjesmaker</a:t>
                      </a:r>
                      <a:endParaRPr lang="nl-BE" sz="1200" dirty="0">
                        <a:solidFill>
                          <a:schemeClr val="bg1"/>
                        </a:solidFill>
                      </a:endParaRPr>
                    </a:p>
                  </a:txBody>
                  <a:tcPr marL="163239" marR="163239" marT="81619" marB="816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chemeClr val="bg1"/>
                          </a:solidFill>
                          <a:hlinkClick r:id="rId22" action="ppaction://hlinksldjump">
                            <a:extLst>
                              <a:ext uri="{A12FA001-AC4F-418D-AE19-62706E023703}">
                                <ahyp:hlinkClr xmlns:ahyp="http://schemas.microsoft.com/office/drawing/2018/hyperlinkcolor" val="tx"/>
                              </a:ext>
                            </a:extLst>
                          </a:hlinkClick>
                        </a:rPr>
                        <a:t>Schoenenspel</a:t>
                      </a:r>
                      <a:endParaRPr lang="nl-BE" sz="1200" dirty="0">
                        <a:solidFill>
                          <a:schemeClr val="bg1"/>
                        </a:solidFill>
                      </a:endParaRPr>
                    </a:p>
                  </a:txBody>
                  <a:tcPr marL="163239" marR="163239" marT="81619" marB="816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chemeClr val="bg1"/>
                          </a:solidFill>
                          <a:hlinkClick r:id="rId23" action="ppaction://hlinksldjump">
                            <a:extLst>
                              <a:ext uri="{A12FA001-AC4F-418D-AE19-62706E023703}">
                                <ahyp:hlinkClr xmlns:ahyp="http://schemas.microsoft.com/office/drawing/2018/hyperlinkcolor" val="tx"/>
                              </a:ext>
                            </a:extLst>
                          </a:hlinkClick>
                        </a:rPr>
                        <a:t>Touwtje trek</a:t>
                      </a:r>
                      <a:endParaRPr lang="nl-BE" sz="1200" dirty="0">
                        <a:solidFill>
                          <a:schemeClr val="bg1"/>
                        </a:solidFill>
                      </a:endParaRPr>
                    </a:p>
                  </a:txBody>
                  <a:tcPr marL="163239" marR="163239" marT="81619" marB="816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BE" sz="1200" dirty="0">
                        <a:solidFill>
                          <a:schemeClr val="bg1"/>
                        </a:solidFill>
                      </a:endParaRPr>
                    </a:p>
                  </a:txBody>
                  <a:tcPr marL="163239" marR="163239" marT="81619" marB="816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95061800"/>
                  </a:ext>
                </a:extLst>
              </a:tr>
              <a:tr h="927717">
                <a:tc>
                  <a:txBody>
                    <a:bodyPr/>
                    <a:lstStyle/>
                    <a:p>
                      <a:pPr algn="ctr"/>
                      <a:r>
                        <a:rPr lang="nl-BE" sz="1200" dirty="0">
                          <a:solidFill>
                            <a:schemeClr val="bg1"/>
                          </a:solidFill>
                          <a:hlinkClick r:id="rId24" action="ppaction://hlinksldjump">
                            <a:extLst>
                              <a:ext uri="{A12FA001-AC4F-418D-AE19-62706E023703}">
                                <ahyp:hlinkClr xmlns:ahyp="http://schemas.microsoft.com/office/drawing/2018/hyperlinkcolor" val="tx"/>
                              </a:ext>
                            </a:extLst>
                          </a:hlinkClick>
                        </a:rPr>
                        <a:t>Ik ben de enige die…</a:t>
                      </a:r>
                      <a:endParaRPr lang="nl-BE" sz="1200" dirty="0">
                        <a:solidFill>
                          <a:schemeClr val="bg1"/>
                        </a:solidFill>
                      </a:endParaRPr>
                    </a:p>
                  </a:txBody>
                  <a:tcPr marL="163239" marR="163239" marT="81619" marB="816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chemeClr val="bg1"/>
                          </a:solidFill>
                          <a:hlinkClick r:id="rId25" action="ppaction://hlinksldjump">
                            <a:extLst>
                              <a:ext uri="{A12FA001-AC4F-418D-AE19-62706E023703}">
                                <ahyp:hlinkClr xmlns:ahyp="http://schemas.microsoft.com/office/drawing/2018/hyperlinkcolor" val="tx"/>
                              </a:ext>
                            </a:extLst>
                          </a:hlinkClick>
                        </a:rPr>
                        <a:t>Koeien en eenden</a:t>
                      </a:r>
                      <a:endParaRPr lang="nl-BE" sz="1200" dirty="0">
                        <a:solidFill>
                          <a:schemeClr val="bg1"/>
                        </a:solidFill>
                      </a:endParaRPr>
                    </a:p>
                  </a:txBody>
                  <a:tcPr marL="163239" marR="163239" marT="81619" marB="816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chemeClr val="bg1"/>
                          </a:solidFill>
                          <a:hlinkClick r:id="rId26" action="ppaction://hlinksldjump">
                            <a:extLst>
                              <a:ext uri="{A12FA001-AC4F-418D-AE19-62706E023703}">
                                <ahyp:hlinkClr xmlns:ahyp="http://schemas.microsoft.com/office/drawing/2018/hyperlinkcolor" val="tx"/>
                              </a:ext>
                            </a:extLst>
                          </a:hlinkClick>
                        </a:rPr>
                        <a:t>Oogtikker</a:t>
                      </a:r>
                      <a:endParaRPr lang="nl-BE" sz="1200" dirty="0">
                        <a:solidFill>
                          <a:schemeClr val="bg1"/>
                        </a:solidFill>
                      </a:endParaRPr>
                    </a:p>
                  </a:txBody>
                  <a:tcPr marL="163239" marR="163239" marT="81619" marB="816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chemeClr val="bg1"/>
                          </a:solidFill>
                          <a:hlinkClick r:id="rId27" action="ppaction://hlinksldjump">
                            <a:extLst>
                              <a:ext uri="{A12FA001-AC4F-418D-AE19-62706E023703}">
                                <ahyp:hlinkClr xmlns:ahyp="http://schemas.microsoft.com/office/drawing/2018/hyperlinkcolor" val="tx"/>
                              </a:ext>
                            </a:extLst>
                          </a:hlinkClick>
                        </a:rPr>
                        <a:t>Schrijf een leuk kaartje aan…</a:t>
                      </a:r>
                      <a:endParaRPr lang="nl-BE" sz="1200" dirty="0">
                        <a:solidFill>
                          <a:schemeClr val="bg1"/>
                        </a:solidFill>
                      </a:endParaRPr>
                    </a:p>
                  </a:txBody>
                  <a:tcPr marL="163239" marR="163239" marT="81619" marB="816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chemeClr val="bg1"/>
                          </a:solidFill>
                          <a:hlinkClick r:id="rId28" action="ppaction://hlinksldjump">
                            <a:extLst>
                              <a:ext uri="{A12FA001-AC4F-418D-AE19-62706E023703}">
                                <ahyp:hlinkClr xmlns:ahyp="http://schemas.microsoft.com/office/drawing/2018/hyperlinkcolor" val="tx"/>
                              </a:ext>
                            </a:extLst>
                          </a:hlinkClick>
                        </a:rPr>
                        <a:t>Vragentrommel</a:t>
                      </a:r>
                      <a:endParaRPr lang="nl-BE" sz="1200" dirty="0">
                        <a:solidFill>
                          <a:schemeClr val="bg1"/>
                        </a:solidFill>
                      </a:endParaRPr>
                    </a:p>
                  </a:txBody>
                  <a:tcPr marL="163239" marR="163239" marT="81619" marB="816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BE" sz="1200" dirty="0">
                        <a:solidFill>
                          <a:schemeClr val="bg1"/>
                        </a:solidFill>
                      </a:endParaRPr>
                    </a:p>
                  </a:txBody>
                  <a:tcPr marL="163239" marR="163239" marT="81619" marB="816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05803715"/>
                  </a:ext>
                </a:extLst>
              </a:tr>
            </a:tbl>
          </a:graphicData>
        </a:graphic>
      </p:graphicFrame>
      <p:pic>
        <p:nvPicPr>
          <p:cNvPr id="10" name="Afbeelding 9">
            <a:hlinkClick r:id="rId29" action="ppaction://hlinksldjump"/>
            <a:extLst>
              <a:ext uri="{FF2B5EF4-FFF2-40B4-BE49-F238E27FC236}">
                <a16:creationId xmlns:a16="http://schemas.microsoft.com/office/drawing/2014/main" id="{93C097A2-D3C7-487D-8C31-AE0D483DDC80}"/>
              </a:ext>
            </a:extLst>
          </p:cNvPr>
          <p:cNvPicPr>
            <a:picLocks noChangeAspect="1"/>
          </p:cNvPicPr>
          <p:nvPr/>
        </p:nvPicPr>
        <p:blipFill>
          <a:blip r:embed="rId30">
            <a:extLst>
              <a:ext uri="{28A0092B-C50C-407E-A947-70E740481C1C}">
                <a14:useLocalDpi xmlns:a14="http://schemas.microsoft.com/office/drawing/2010/main" val="0"/>
              </a:ext>
            </a:extLst>
          </a:blip>
          <a:stretch>
            <a:fillRect/>
          </a:stretch>
        </p:blipFill>
        <p:spPr>
          <a:xfrm>
            <a:off x="10630132" y="5959154"/>
            <a:ext cx="371671" cy="385051"/>
          </a:xfrm>
          <a:prstGeom prst="rect">
            <a:avLst/>
          </a:prstGeom>
        </p:spPr>
      </p:pic>
      <p:pic>
        <p:nvPicPr>
          <p:cNvPr id="12" name="Afbeelding 11">
            <a:hlinkClick r:id="rId31" action="ppaction://hlinksldjump"/>
            <a:extLst>
              <a:ext uri="{FF2B5EF4-FFF2-40B4-BE49-F238E27FC236}">
                <a16:creationId xmlns:a16="http://schemas.microsoft.com/office/drawing/2014/main" id="{99F15B28-42F3-4467-9FFF-61D85E1F3ADD}"/>
              </a:ext>
            </a:extLst>
          </p:cNvPr>
          <p:cNvPicPr>
            <a:picLocks noChangeAspect="1"/>
          </p:cNvPicPr>
          <p:nvPr/>
        </p:nvPicPr>
        <p:blipFill>
          <a:blip r:embed="rId32"/>
          <a:stretch>
            <a:fillRect/>
          </a:stretch>
        </p:blipFill>
        <p:spPr>
          <a:xfrm>
            <a:off x="11255685" y="6051912"/>
            <a:ext cx="474796" cy="223154"/>
          </a:xfrm>
          <a:prstGeom prst="rect">
            <a:avLst/>
          </a:prstGeom>
        </p:spPr>
      </p:pic>
    </p:spTree>
    <p:extLst>
      <p:ext uri="{BB962C8B-B14F-4D97-AF65-F5344CB8AC3E}">
        <p14:creationId xmlns:p14="http://schemas.microsoft.com/office/powerpoint/2010/main" val="32408139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42CBA91-91D7-4EAF-8742-C452849AAA98}"/>
              </a:ext>
            </a:extLst>
          </p:cNvPr>
          <p:cNvSpPr>
            <a:spLocks noGrp="1"/>
          </p:cNvSpPr>
          <p:nvPr>
            <p:ph type="title"/>
          </p:nvPr>
        </p:nvSpPr>
        <p:spPr>
          <a:xfrm>
            <a:off x="838200" y="963877"/>
            <a:ext cx="3494362" cy="4930246"/>
          </a:xfrm>
        </p:spPr>
        <p:txBody>
          <a:bodyPr>
            <a:normAutofit/>
          </a:bodyPr>
          <a:lstStyle/>
          <a:p>
            <a:pPr algn="r"/>
            <a:r>
              <a:rPr lang="en-US" b="1" u="sng">
                <a:solidFill>
                  <a:schemeClr val="accent1"/>
                </a:solidFill>
              </a:rPr>
              <a:t>Quizziz</a:t>
            </a:r>
            <a:r>
              <a:rPr lang="en-US">
                <a:solidFill>
                  <a:schemeClr val="accent1"/>
                </a:solidFill>
              </a:rPr>
              <a:t> – H, B</a:t>
            </a:r>
            <a:br>
              <a:rPr lang="nl-BE">
                <a:solidFill>
                  <a:schemeClr val="accent1"/>
                </a:solidFill>
              </a:rPr>
            </a:br>
            <a:endParaRPr lang="nl-BE">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CBDA85D-4631-4619-A261-104494A6DDC9}"/>
              </a:ext>
            </a:extLst>
          </p:cNvPr>
          <p:cNvSpPr>
            <a:spLocks noGrp="1"/>
          </p:cNvSpPr>
          <p:nvPr>
            <p:ph idx="1"/>
          </p:nvPr>
        </p:nvSpPr>
        <p:spPr>
          <a:xfrm>
            <a:off x="4976031" y="963877"/>
            <a:ext cx="6377769" cy="4930246"/>
          </a:xfrm>
        </p:spPr>
        <p:txBody>
          <a:bodyPr anchor="ctr">
            <a:normAutofit/>
          </a:bodyPr>
          <a:lstStyle/>
          <a:p>
            <a:pPr marL="0" indent="0" fontAlgn="base">
              <a:buNone/>
            </a:pPr>
            <a:r>
              <a:rPr lang="en-US" sz="2400" u="sng" dirty="0">
                <a:hlinkClick r:id="rId2"/>
              </a:rPr>
              <a:t>https://quizizz.com</a:t>
            </a:r>
            <a:r>
              <a:rPr lang="en-US" sz="2400" dirty="0"/>
              <a:t> - quiz</a:t>
            </a:r>
            <a:endParaRPr lang="nl-BE" sz="2400" dirty="0"/>
          </a:p>
          <a:p>
            <a:endParaRPr lang="nl-BE" sz="2400" dirty="0"/>
          </a:p>
        </p:txBody>
      </p:sp>
      <p:pic>
        <p:nvPicPr>
          <p:cNvPr id="6" name="Afbeelding 5">
            <a:hlinkClick r:id="rId3" action="ppaction://hlinksldjump"/>
            <a:extLst>
              <a:ext uri="{FF2B5EF4-FFF2-40B4-BE49-F238E27FC236}">
                <a16:creationId xmlns:a16="http://schemas.microsoft.com/office/drawing/2014/main" id="{89309888-F6A7-49B4-85D9-4772E3CE18A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5" action="ppaction://hlinksldjump"/>
            <a:extLst>
              <a:ext uri="{FF2B5EF4-FFF2-40B4-BE49-F238E27FC236}">
                <a16:creationId xmlns:a16="http://schemas.microsoft.com/office/drawing/2014/main" id="{0BE0D5C2-5A9A-44EF-B811-0A9172EA18F1}"/>
              </a:ext>
            </a:extLst>
          </p:cNvPr>
          <p:cNvPicPr>
            <a:picLocks noChangeAspect="1"/>
          </p:cNvPicPr>
          <p:nvPr/>
        </p:nvPicPr>
        <p:blipFill>
          <a:blip r:embed="rId6"/>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50928143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F98EFB6-BABC-4943-9B3A-08023AB63A02}"/>
              </a:ext>
            </a:extLst>
          </p:cNvPr>
          <p:cNvSpPr>
            <a:spLocks noGrp="1"/>
          </p:cNvSpPr>
          <p:nvPr>
            <p:ph type="title"/>
          </p:nvPr>
        </p:nvSpPr>
        <p:spPr>
          <a:xfrm>
            <a:off x="838200" y="963877"/>
            <a:ext cx="3494362" cy="4930246"/>
          </a:xfrm>
        </p:spPr>
        <p:txBody>
          <a:bodyPr>
            <a:normAutofit/>
          </a:bodyPr>
          <a:lstStyle/>
          <a:p>
            <a:pPr algn="r"/>
            <a:r>
              <a:rPr lang="nl-NL" sz="2100" b="1">
                <a:solidFill>
                  <a:schemeClr val="accent1"/>
                </a:solidFill>
              </a:rPr>
              <a:t>Rechtstaan i.p.v. handopsteken</a:t>
            </a:r>
            <a:r>
              <a:rPr lang="nl-NL" sz="2100">
                <a:solidFill>
                  <a:schemeClr val="accent1"/>
                </a:solidFill>
              </a:rPr>
              <a:t> </a:t>
            </a:r>
            <a:br>
              <a:rPr lang="nl-BE" sz="2100">
                <a:solidFill>
                  <a:schemeClr val="accent1"/>
                </a:solidFill>
              </a:rPr>
            </a:br>
            <a:endParaRPr lang="nl-BE" sz="210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7BE5733E-248C-46C4-9A51-55650A8D6FAD}"/>
              </a:ext>
            </a:extLst>
          </p:cNvPr>
          <p:cNvSpPr>
            <a:spLocks noGrp="1"/>
          </p:cNvSpPr>
          <p:nvPr>
            <p:ph idx="1"/>
          </p:nvPr>
        </p:nvSpPr>
        <p:spPr>
          <a:xfrm>
            <a:off x="4976031" y="963877"/>
            <a:ext cx="6377769" cy="4930246"/>
          </a:xfrm>
        </p:spPr>
        <p:txBody>
          <a:bodyPr anchor="ctr">
            <a:normAutofit/>
          </a:bodyPr>
          <a:lstStyle/>
          <a:p>
            <a:pPr marL="0" indent="0" fontAlgn="base">
              <a:buNone/>
            </a:pPr>
            <a:r>
              <a:rPr lang="nl-NL" sz="2400" dirty="0"/>
              <a:t>De </a:t>
            </a:r>
            <a:r>
              <a:rPr lang="nl-NL" sz="2400" dirty="0" err="1"/>
              <a:t>lln</a:t>
            </a:r>
            <a:r>
              <a:rPr lang="nl-NL" sz="2400" dirty="0"/>
              <a:t> moeten rechtstaan als ze willen antwoorden. Of iedereen staat recht en na het geven van een antwoord gaat die </a:t>
            </a:r>
            <a:r>
              <a:rPr lang="nl-NL" sz="2400" dirty="0" err="1"/>
              <a:t>lln</a:t>
            </a:r>
            <a:r>
              <a:rPr lang="nl-NL" sz="2400" dirty="0"/>
              <a:t> zitten, zo komt iedereen zeker aan bod.</a:t>
            </a:r>
            <a:endParaRPr lang="nl-BE" sz="2400" dirty="0"/>
          </a:p>
          <a:p>
            <a:endParaRPr lang="nl-BE" sz="2400" dirty="0"/>
          </a:p>
        </p:txBody>
      </p:sp>
      <p:pic>
        <p:nvPicPr>
          <p:cNvPr id="6" name="Afbeelding 5">
            <a:hlinkClick r:id="rId2" action="ppaction://hlinksldjump"/>
            <a:extLst>
              <a:ext uri="{FF2B5EF4-FFF2-40B4-BE49-F238E27FC236}">
                <a16:creationId xmlns:a16="http://schemas.microsoft.com/office/drawing/2014/main" id="{B5E90DAD-C88F-49D2-A854-3E6CAB481B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4D7D8205-7A61-4958-9679-27172338B555}"/>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150456050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7734639-11D9-4C0A-A01F-47A8CBBB49D8}"/>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Rode en groene kaartjes</a:t>
            </a:r>
            <a:br>
              <a:rPr lang="nl-NL" b="1" dirty="0">
                <a:solidFill>
                  <a:schemeClr val="accent1"/>
                </a:solidFill>
              </a:rPr>
            </a:br>
            <a:r>
              <a:rPr lang="nl-BE" dirty="0">
                <a:solidFill>
                  <a:schemeClr val="accent1"/>
                </a:solidFill>
              </a:rPr>
              <a:t>H </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8CCD7FBA-B861-44D8-A8F1-F9B75B23B924}"/>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De </a:t>
            </a:r>
            <a:r>
              <a:rPr lang="nl-BE" sz="2400" dirty="0" err="1"/>
              <a:t>lln</a:t>
            </a:r>
            <a:r>
              <a:rPr lang="nl-BE" sz="2400" dirty="0"/>
              <a:t> krijgen elk een rode en groene kaart. De </a:t>
            </a:r>
            <a:r>
              <a:rPr lang="nl-BE" sz="2400" dirty="0" err="1"/>
              <a:t>lkr</a:t>
            </a:r>
            <a:r>
              <a:rPr lang="nl-BE" sz="2400" dirty="0"/>
              <a:t> stelt waar/fout of akkoord/niet akkoord-vragen, de </a:t>
            </a:r>
            <a:r>
              <a:rPr lang="nl-BE" sz="2400" dirty="0" err="1"/>
              <a:t>lln</a:t>
            </a:r>
            <a:r>
              <a:rPr lang="nl-BE" sz="2400" dirty="0"/>
              <a:t> antwoorden gelijktijdig door </a:t>
            </a:r>
            <a:r>
              <a:rPr lang="nl-BE" sz="2400" dirty="0" err="1"/>
              <a:t>kaartopsteking</a:t>
            </a:r>
            <a:r>
              <a:rPr lang="nl-BE" sz="2400" dirty="0"/>
              <a:t>.</a:t>
            </a:r>
          </a:p>
          <a:p>
            <a:endParaRPr lang="nl-BE" sz="2400" dirty="0"/>
          </a:p>
        </p:txBody>
      </p:sp>
      <p:pic>
        <p:nvPicPr>
          <p:cNvPr id="6" name="Afbeelding 5">
            <a:hlinkClick r:id="rId2" action="ppaction://hlinksldjump"/>
            <a:extLst>
              <a:ext uri="{FF2B5EF4-FFF2-40B4-BE49-F238E27FC236}">
                <a16:creationId xmlns:a16="http://schemas.microsoft.com/office/drawing/2014/main" id="{FC24AE74-7B59-41B4-8FFC-7CD13C22F0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A9575443-AD2E-4EFA-A415-A8730357923B}"/>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279571631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7D7A036-C827-46C3-BF5D-BA4EB8CC9EC6}"/>
              </a:ext>
            </a:extLst>
          </p:cNvPr>
          <p:cNvSpPr>
            <a:spLocks noGrp="1"/>
          </p:cNvSpPr>
          <p:nvPr>
            <p:ph type="title"/>
          </p:nvPr>
        </p:nvSpPr>
        <p:spPr>
          <a:xfrm>
            <a:off x="838200" y="963877"/>
            <a:ext cx="3494362" cy="4930246"/>
          </a:xfrm>
        </p:spPr>
        <p:txBody>
          <a:bodyPr>
            <a:normAutofit/>
          </a:bodyPr>
          <a:lstStyle/>
          <a:p>
            <a:pPr algn="r"/>
            <a:r>
              <a:rPr lang="nl-NL" b="1">
                <a:solidFill>
                  <a:schemeClr val="accent1"/>
                </a:solidFill>
              </a:rPr>
              <a:t>Schoenenspel</a:t>
            </a:r>
            <a:r>
              <a:rPr lang="nl-NL">
                <a:solidFill>
                  <a:schemeClr val="accent1"/>
                </a:solidFill>
              </a:rPr>
              <a:t> </a:t>
            </a:r>
            <a:br>
              <a:rPr lang="nl-BE">
                <a:solidFill>
                  <a:schemeClr val="accent1"/>
                </a:solidFill>
              </a:rPr>
            </a:br>
            <a:endParaRPr lang="nl-BE">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E4EC9835-69BA-4507-B0BB-254E80E8DA79}"/>
              </a:ext>
            </a:extLst>
          </p:cNvPr>
          <p:cNvSpPr>
            <a:spLocks noGrp="1"/>
          </p:cNvSpPr>
          <p:nvPr>
            <p:ph idx="1"/>
          </p:nvPr>
        </p:nvSpPr>
        <p:spPr>
          <a:xfrm>
            <a:off x="4976031" y="963877"/>
            <a:ext cx="6377769" cy="4930246"/>
          </a:xfrm>
        </p:spPr>
        <p:txBody>
          <a:bodyPr anchor="ctr">
            <a:normAutofit/>
          </a:bodyPr>
          <a:lstStyle/>
          <a:p>
            <a:pPr marL="0" indent="0" fontAlgn="base">
              <a:buNone/>
            </a:pPr>
            <a:r>
              <a:rPr lang="nl-NL" sz="2400" dirty="0"/>
              <a:t>Laat alle </a:t>
            </a:r>
            <a:r>
              <a:rPr lang="nl-NL" sz="2400" dirty="0" err="1"/>
              <a:t>lln</a:t>
            </a:r>
            <a:r>
              <a:rPr lang="nl-NL" sz="2400" dirty="0"/>
              <a:t> één schoen uittrekken. Verdeel de schoenen in evenveel hoopjes als je straks groepjes wil hebben. Stel de </a:t>
            </a:r>
            <a:r>
              <a:rPr lang="nl-NL" sz="2400" dirty="0" err="1"/>
              <a:t>lln</a:t>
            </a:r>
            <a:r>
              <a:rPr lang="nl-NL" sz="2400" dirty="0"/>
              <a:t> een eindje verder op. Op een signaal van de </a:t>
            </a:r>
            <a:r>
              <a:rPr lang="nl-NL" sz="2400" dirty="0" err="1"/>
              <a:t>lkr</a:t>
            </a:r>
            <a:r>
              <a:rPr lang="nl-NL" sz="2400" dirty="0"/>
              <a:t> zoeken de </a:t>
            </a:r>
            <a:r>
              <a:rPr lang="nl-NL" sz="2400" dirty="0" err="1"/>
              <a:t>lln</a:t>
            </a:r>
            <a:r>
              <a:rPr lang="nl-NL" sz="2400" dirty="0"/>
              <a:t> hun eigen schoen en trekken die aan. Als ze klaar zijn gaan ze op de grond zitten, waar eerst het hoopje schoenen lag. Het groepje dat als eerste klaar is mag ook als eerste beginnen. </a:t>
            </a:r>
            <a:r>
              <a:rPr lang="nl-BE" sz="2400" dirty="0"/>
              <a:t> </a:t>
            </a:r>
          </a:p>
          <a:p>
            <a:endParaRPr lang="nl-BE" sz="2400" dirty="0"/>
          </a:p>
        </p:txBody>
      </p:sp>
      <p:pic>
        <p:nvPicPr>
          <p:cNvPr id="6" name="Afbeelding 5">
            <a:hlinkClick r:id="rId2" action="ppaction://hlinksldjump"/>
            <a:extLst>
              <a:ext uri="{FF2B5EF4-FFF2-40B4-BE49-F238E27FC236}">
                <a16:creationId xmlns:a16="http://schemas.microsoft.com/office/drawing/2014/main" id="{65FF5FDF-05D9-45E8-904E-E39A53C451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A54BBE6C-F133-4D4C-BB0E-6E6C5ABF7799}"/>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248351433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7EB505D-340B-47F2-ACFC-688F1FC1336A}"/>
              </a:ext>
            </a:extLst>
          </p:cNvPr>
          <p:cNvSpPr>
            <a:spLocks noGrp="1"/>
          </p:cNvSpPr>
          <p:nvPr>
            <p:ph type="title"/>
          </p:nvPr>
        </p:nvSpPr>
        <p:spPr>
          <a:xfrm>
            <a:off x="838200" y="963877"/>
            <a:ext cx="3494362" cy="4930246"/>
          </a:xfrm>
        </p:spPr>
        <p:txBody>
          <a:bodyPr>
            <a:normAutofit/>
          </a:bodyPr>
          <a:lstStyle/>
          <a:p>
            <a:pPr algn="r"/>
            <a:r>
              <a:rPr lang="nl-NL" b="1">
                <a:solidFill>
                  <a:schemeClr val="accent1"/>
                </a:solidFill>
              </a:rPr>
              <a:t>Schrijf een leuk kaartje aan...</a:t>
            </a:r>
            <a:r>
              <a:rPr lang="nl-NL">
                <a:solidFill>
                  <a:schemeClr val="accent1"/>
                </a:solidFill>
              </a:rPr>
              <a:t> </a:t>
            </a:r>
            <a:br>
              <a:rPr lang="nl-BE">
                <a:solidFill>
                  <a:schemeClr val="accent1"/>
                </a:solidFill>
              </a:rPr>
            </a:br>
            <a:endParaRPr lang="nl-BE">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4247EF8-083C-4E3D-949F-9F0C87ADE039}"/>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De </a:t>
            </a:r>
            <a:r>
              <a:rPr lang="nl-BE" sz="2400" dirty="0" err="1"/>
              <a:t>lln</a:t>
            </a:r>
            <a:r>
              <a:rPr lang="nl-BE" sz="2400" dirty="0"/>
              <a:t> (maken en) schrijven een leuk, positief kaartje naar een medelln.</a:t>
            </a:r>
          </a:p>
          <a:p>
            <a:endParaRPr lang="nl-BE" sz="2400" dirty="0"/>
          </a:p>
        </p:txBody>
      </p:sp>
      <p:pic>
        <p:nvPicPr>
          <p:cNvPr id="6" name="Afbeelding 5">
            <a:hlinkClick r:id="rId2" action="ppaction://hlinksldjump"/>
            <a:extLst>
              <a:ext uri="{FF2B5EF4-FFF2-40B4-BE49-F238E27FC236}">
                <a16:creationId xmlns:a16="http://schemas.microsoft.com/office/drawing/2014/main" id="{EEA6E483-5690-4864-87A5-117C35F225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58ED752E-59FE-44E9-A4FA-FA091C82B988}"/>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169519544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C782385-DB04-44F1-9AD8-FB1995B210FD}"/>
              </a:ext>
            </a:extLst>
          </p:cNvPr>
          <p:cNvSpPr>
            <a:spLocks noGrp="1"/>
          </p:cNvSpPr>
          <p:nvPr>
            <p:ph type="title"/>
          </p:nvPr>
        </p:nvSpPr>
        <p:spPr>
          <a:xfrm>
            <a:off x="838200" y="963877"/>
            <a:ext cx="3494362" cy="4930246"/>
          </a:xfrm>
        </p:spPr>
        <p:txBody>
          <a:bodyPr>
            <a:normAutofit/>
          </a:bodyPr>
          <a:lstStyle/>
          <a:p>
            <a:pPr algn="r"/>
            <a:r>
              <a:rPr lang="nl-BE" b="1" u="sng" dirty="0">
                <a:solidFill>
                  <a:schemeClr val="accent1"/>
                </a:solidFill>
              </a:rPr>
              <a:t>Slide-</a:t>
            </a:r>
            <a:r>
              <a:rPr lang="nl-BE" b="1" dirty="0" err="1">
                <a:solidFill>
                  <a:schemeClr val="accent1"/>
                </a:solidFill>
              </a:rPr>
              <a:t>ly</a:t>
            </a:r>
            <a:br>
              <a:rPr lang="nl-BE" b="1" dirty="0">
                <a:solidFill>
                  <a:schemeClr val="accent1"/>
                </a:solidFill>
              </a:rPr>
            </a:br>
            <a:r>
              <a:rPr lang="nl-BE" dirty="0">
                <a:solidFill>
                  <a:schemeClr val="accent1"/>
                </a:solidFill>
              </a:rPr>
              <a:t>C</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FC2AC28E-E872-4502-9D2C-C2A39EAB985F}"/>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u="sng" dirty="0">
                <a:hlinkClick r:id="rId2"/>
              </a:rPr>
              <a:t>http://slide.ly</a:t>
            </a:r>
            <a:r>
              <a:rPr lang="nl-BE" sz="2400" dirty="0"/>
              <a:t> – promofilmpje maken</a:t>
            </a:r>
          </a:p>
          <a:p>
            <a:endParaRPr lang="nl-BE" sz="2400" dirty="0"/>
          </a:p>
        </p:txBody>
      </p:sp>
      <p:pic>
        <p:nvPicPr>
          <p:cNvPr id="6" name="Afbeelding 5">
            <a:hlinkClick r:id="rId3" action="ppaction://hlinksldjump"/>
            <a:extLst>
              <a:ext uri="{FF2B5EF4-FFF2-40B4-BE49-F238E27FC236}">
                <a16:creationId xmlns:a16="http://schemas.microsoft.com/office/drawing/2014/main" id="{9C7A8A77-B254-4E92-987A-EE1527A40F5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5" action="ppaction://hlinksldjump"/>
            <a:extLst>
              <a:ext uri="{FF2B5EF4-FFF2-40B4-BE49-F238E27FC236}">
                <a16:creationId xmlns:a16="http://schemas.microsoft.com/office/drawing/2014/main" id="{5903C720-FA5C-467C-84D1-622397A66BE3}"/>
              </a:ext>
            </a:extLst>
          </p:cNvPr>
          <p:cNvPicPr>
            <a:picLocks noChangeAspect="1"/>
          </p:cNvPicPr>
          <p:nvPr/>
        </p:nvPicPr>
        <p:blipFill>
          <a:blip r:embed="rId6"/>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120350756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294F7DD-82AB-49D0-AE96-35271A66A626}"/>
              </a:ext>
            </a:extLst>
          </p:cNvPr>
          <p:cNvSpPr>
            <a:spLocks noGrp="1"/>
          </p:cNvSpPr>
          <p:nvPr>
            <p:ph type="title"/>
          </p:nvPr>
        </p:nvSpPr>
        <p:spPr>
          <a:xfrm>
            <a:off x="838200" y="963877"/>
            <a:ext cx="3494362" cy="4930246"/>
          </a:xfrm>
        </p:spPr>
        <p:txBody>
          <a:bodyPr>
            <a:normAutofit/>
          </a:bodyPr>
          <a:lstStyle/>
          <a:p>
            <a:pPr algn="r"/>
            <a:r>
              <a:rPr lang="en-US" b="1" u="sng" dirty="0">
                <a:solidFill>
                  <a:schemeClr val="accent1"/>
                </a:solidFill>
              </a:rPr>
              <a:t>Socrative</a:t>
            </a:r>
            <a:r>
              <a:rPr lang="en-US" dirty="0">
                <a:solidFill>
                  <a:schemeClr val="accent1"/>
                </a:solidFill>
              </a:rPr>
              <a:t> </a:t>
            </a:r>
            <a:br>
              <a:rPr lang="en-US" dirty="0">
                <a:solidFill>
                  <a:schemeClr val="accent1"/>
                </a:solidFill>
              </a:rPr>
            </a:br>
            <a:r>
              <a:rPr lang="en-US" dirty="0">
                <a:solidFill>
                  <a:schemeClr val="accent1"/>
                </a:solidFill>
              </a:rPr>
              <a:t>H, B, E</a:t>
            </a: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3EDBE50A-A864-47A1-A635-50912F86993B}"/>
              </a:ext>
            </a:extLst>
          </p:cNvPr>
          <p:cNvSpPr>
            <a:spLocks noGrp="1"/>
          </p:cNvSpPr>
          <p:nvPr>
            <p:ph idx="1"/>
          </p:nvPr>
        </p:nvSpPr>
        <p:spPr>
          <a:xfrm>
            <a:off x="4976031" y="963877"/>
            <a:ext cx="6377769" cy="4930246"/>
          </a:xfrm>
        </p:spPr>
        <p:txBody>
          <a:bodyPr anchor="ctr">
            <a:normAutofit/>
          </a:bodyPr>
          <a:lstStyle/>
          <a:p>
            <a:pPr marL="0" indent="0">
              <a:buNone/>
            </a:pPr>
            <a:r>
              <a:rPr lang="en-US" sz="2400" u="sng">
                <a:hlinkClick r:id="rId2"/>
              </a:rPr>
              <a:t>https://socrative.com</a:t>
            </a:r>
            <a:r>
              <a:rPr lang="en-US" sz="2400"/>
              <a:t> - quiz</a:t>
            </a:r>
            <a:endParaRPr lang="nl-BE" sz="2400"/>
          </a:p>
        </p:txBody>
      </p:sp>
      <p:pic>
        <p:nvPicPr>
          <p:cNvPr id="6" name="Afbeelding 5">
            <a:hlinkClick r:id="rId3" action="ppaction://hlinksldjump"/>
            <a:extLst>
              <a:ext uri="{FF2B5EF4-FFF2-40B4-BE49-F238E27FC236}">
                <a16:creationId xmlns:a16="http://schemas.microsoft.com/office/drawing/2014/main" id="{D9FA0303-B763-43B4-8F9C-E45EA7DADA9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5" action="ppaction://hlinksldjump"/>
            <a:extLst>
              <a:ext uri="{FF2B5EF4-FFF2-40B4-BE49-F238E27FC236}">
                <a16:creationId xmlns:a16="http://schemas.microsoft.com/office/drawing/2014/main" id="{24EB7702-D33E-41A9-893C-FC6DEE54B640}"/>
              </a:ext>
            </a:extLst>
          </p:cNvPr>
          <p:cNvPicPr>
            <a:picLocks noChangeAspect="1"/>
          </p:cNvPicPr>
          <p:nvPr/>
        </p:nvPicPr>
        <p:blipFill>
          <a:blip r:embed="rId6"/>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26046318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D420618-3EF9-4BD2-BFEE-818F9BBB8283}"/>
              </a:ext>
            </a:extLst>
          </p:cNvPr>
          <p:cNvSpPr>
            <a:spLocks noGrp="1"/>
          </p:cNvSpPr>
          <p:nvPr>
            <p:ph type="title"/>
          </p:nvPr>
        </p:nvSpPr>
        <p:spPr>
          <a:xfrm>
            <a:off x="838200" y="963877"/>
            <a:ext cx="3494362" cy="4930246"/>
          </a:xfrm>
        </p:spPr>
        <p:txBody>
          <a:bodyPr>
            <a:normAutofit/>
          </a:bodyPr>
          <a:lstStyle/>
          <a:p>
            <a:pPr algn="r"/>
            <a:r>
              <a:rPr lang="nl-NL" b="1">
                <a:solidFill>
                  <a:schemeClr val="accent1"/>
                </a:solidFill>
              </a:rPr>
              <a:t>Spring naar voren</a:t>
            </a:r>
            <a:r>
              <a:rPr lang="nl-NL">
                <a:solidFill>
                  <a:schemeClr val="accent1"/>
                </a:solidFill>
              </a:rPr>
              <a:t> </a:t>
            </a:r>
            <a:br>
              <a:rPr lang="nl-BE">
                <a:solidFill>
                  <a:schemeClr val="accent1"/>
                </a:solidFill>
              </a:rPr>
            </a:br>
            <a:endParaRPr lang="nl-BE">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BDF06445-5624-4B87-8246-763E665DC475}"/>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Alle </a:t>
            </a:r>
            <a:r>
              <a:rPr lang="nl-BE" sz="2400" dirty="0" err="1"/>
              <a:t>lln</a:t>
            </a:r>
            <a:r>
              <a:rPr lang="nl-BE" sz="2400" dirty="0"/>
              <a:t> staan op een rij, de </a:t>
            </a:r>
            <a:r>
              <a:rPr lang="nl-BE" sz="2400" dirty="0" err="1"/>
              <a:t>lkr</a:t>
            </a:r>
            <a:r>
              <a:rPr lang="nl-BE" sz="2400" dirty="0"/>
              <a:t> stelt een vraag. Wie het antwoord weet, maakt een sprong naar voren.</a:t>
            </a:r>
          </a:p>
          <a:p>
            <a:endParaRPr lang="nl-BE" sz="2400" dirty="0"/>
          </a:p>
        </p:txBody>
      </p:sp>
      <p:pic>
        <p:nvPicPr>
          <p:cNvPr id="6" name="Afbeelding 5">
            <a:hlinkClick r:id="rId2" action="ppaction://hlinksldjump"/>
            <a:extLst>
              <a:ext uri="{FF2B5EF4-FFF2-40B4-BE49-F238E27FC236}">
                <a16:creationId xmlns:a16="http://schemas.microsoft.com/office/drawing/2014/main" id="{07B42A21-4062-4589-89F4-0D160068EE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D8A0DE12-92B7-4717-B4E0-B30F64C0C9A3}"/>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104364613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A3B0362-39FD-44BF-A4AF-EE314CDB0BD2}"/>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Sprookje schrijven</a:t>
            </a:r>
            <a:br>
              <a:rPr lang="nl-NL" b="1" dirty="0">
                <a:solidFill>
                  <a:schemeClr val="accent1"/>
                </a:solidFill>
              </a:rPr>
            </a:br>
            <a:r>
              <a:rPr lang="nl-NL" dirty="0">
                <a:solidFill>
                  <a:schemeClr val="accent1"/>
                </a:solidFill>
              </a:rPr>
              <a:t>T, C</a:t>
            </a: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0A148DC0-71BC-486C-B068-37E887785A65}"/>
              </a:ext>
            </a:extLst>
          </p:cNvPr>
          <p:cNvSpPr>
            <a:spLocks noGrp="1"/>
          </p:cNvSpPr>
          <p:nvPr>
            <p:ph idx="1"/>
          </p:nvPr>
        </p:nvSpPr>
        <p:spPr>
          <a:xfrm>
            <a:off x="4976031" y="963877"/>
            <a:ext cx="6377769" cy="4930246"/>
          </a:xfrm>
        </p:spPr>
        <p:txBody>
          <a:bodyPr anchor="ctr">
            <a:normAutofit/>
          </a:bodyPr>
          <a:lstStyle/>
          <a:p>
            <a:pPr marL="0" indent="0">
              <a:buNone/>
            </a:pPr>
            <a:r>
              <a:rPr lang="nl-NL" sz="2400" dirty="0"/>
              <a:t>De </a:t>
            </a:r>
            <a:r>
              <a:rPr lang="nl-NL" sz="2400" dirty="0" err="1"/>
              <a:t>lln</a:t>
            </a:r>
            <a:r>
              <a:rPr lang="nl-NL" sz="2400" dirty="0"/>
              <a:t> schrijven een sprookje over of met de geziene theorie.</a:t>
            </a:r>
            <a:endParaRPr lang="nl-BE" sz="2400" dirty="0"/>
          </a:p>
        </p:txBody>
      </p:sp>
      <p:pic>
        <p:nvPicPr>
          <p:cNvPr id="6" name="Afbeelding 5">
            <a:hlinkClick r:id="rId2" action="ppaction://hlinksldjump"/>
            <a:extLst>
              <a:ext uri="{FF2B5EF4-FFF2-40B4-BE49-F238E27FC236}">
                <a16:creationId xmlns:a16="http://schemas.microsoft.com/office/drawing/2014/main" id="{D21BA0A2-BE92-4932-95ED-FFA404F6F8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FD777814-50C5-43BA-B2A6-63041F994ABB}"/>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292631412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A6AB154-B8D4-457A-B880-04B4E173DFA0}"/>
              </a:ext>
            </a:extLst>
          </p:cNvPr>
          <p:cNvSpPr>
            <a:spLocks noGrp="1"/>
          </p:cNvSpPr>
          <p:nvPr>
            <p:ph type="title"/>
          </p:nvPr>
        </p:nvSpPr>
        <p:spPr>
          <a:xfrm>
            <a:off x="838200" y="963877"/>
            <a:ext cx="3494362" cy="4930246"/>
          </a:xfrm>
        </p:spPr>
        <p:txBody>
          <a:bodyPr>
            <a:normAutofit/>
          </a:bodyPr>
          <a:lstStyle/>
          <a:p>
            <a:pPr algn="r"/>
            <a:r>
              <a:rPr lang="nl-NL" b="1">
                <a:solidFill>
                  <a:schemeClr val="accent1"/>
                </a:solidFill>
              </a:rPr>
              <a:t>Stille lange rij</a:t>
            </a:r>
            <a:r>
              <a:rPr lang="nl-NL">
                <a:solidFill>
                  <a:schemeClr val="accent1"/>
                </a:solidFill>
              </a:rPr>
              <a:t> </a:t>
            </a:r>
            <a:br>
              <a:rPr lang="nl-BE">
                <a:solidFill>
                  <a:schemeClr val="accent1"/>
                </a:solidFill>
              </a:rPr>
            </a:br>
            <a:endParaRPr lang="nl-BE">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B161E013-26F4-4FCC-AF5A-3BB12CCA038A}"/>
              </a:ext>
            </a:extLst>
          </p:cNvPr>
          <p:cNvSpPr>
            <a:spLocks noGrp="1"/>
          </p:cNvSpPr>
          <p:nvPr>
            <p:ph idx="1"/>
          </p:nvPr>
        </p:nvSpPr>
        <p:spPr>
          <a:xfrm>
            <a:off x="4976031" y="963877"/>
            <a:ext cx="6377769" cy="4930246"/>
          </a:xfrm>
        </p:spPr>
        <p:txBody>
          <a:bodyPr anchor="ctr">
            <a:normAutofit/>
          </a:bodyPr>
          <a:lstStyle/>
          <a:p>
            <a:pPr marL="0" indent="0" fontAlgn="base">
              <a:buNone/>
            </a:pPr>
            <a:r>
              <a:rPr lang="nl-NL" sz="2400" dirty="0"/>
              <a:t>De </a:t>
            </a:r>
            <a:r>
              <a:rPr lang="nl-NL" sz="2400" dirty="0" err="1"/>
              <a:t>lln</a:t>
            </a:r>
            <a:r>
              <a:rPr lang="nl-NL" sz="2400" dirty="0"/>
              <a:t> moeten in een rij gaan staan in een aangegeven volgorde b.v. grootte, schoenmaat, geboortedatum, … varia: zelfde oefening zonder praten.</a:t>
            </a:r>
            <a:endParaRPr lang="nl-BE" sz="2400" dirty="0"/>
          </a:p>
          <a:p>
            <a:endParaRPr lang="nl-BE" sz="2400" dirty="0"/>
          </a:p>
        </p:txBody>
      </p:sp>
      <p:pic>
        <p:nvPicPr>
          <p:cNvPr id="6" name="Afbeelding 5">
            <a:hlinkClick r:id="rId2" action="ppaction://hlinksldjump"/>
            <a:extLst>
              <a:ext uri="{FF2B5EF4-FFF2-40B4-BE49-F238E27FC236}">
                <a16:creationId xmlns:a16="http://schemas.microsoft.com/office/drawing/2014/main" id="{4A8197D0-BE49-4139-9A24-7CD636E2AE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EAE7F223-39AA-4F4D-B7DF-51C2955CAF63}"/>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3517146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AF5200"/>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E4505C23-674B-4195-81D6-0C127FEAE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9161029" cy="1490093"/>
          </a:xfrm>
          <a:custGeom>
            <a:avLst/>
            <a:gdLst>
              <a:gd name="connsiteX0" fmla="*/ 0 w 9161029"/>
              <a:gd name="connsiteY0" fmla="*/ 0 h 1490093"/>
              <a:gd name="connsiteX1" fmla="*/ 2046494 w 9161029"/>
              <a:gd name="connsiteY1" fmla="*/ 0 h 1490093"/>
              <a:gd name="connsiteX2" fmla="*/ 2496613 w 9161029"/>
              <a:gd name="connsiteY2" fmla="*/ 0 h 1490093"/>
              <a:gd name="connsiteX3" fmla="*/ 3235839 w 9161029"/>
              <a:gd name="connsiteY3" fmla="*/ 0 h 1490093"/>
              <a:gd name="connsiteX4" fmla="*/ 9161029 w 9161029"/>
              <a:gd name="connsiteY4" fmla="*/ 0 h 1490093"/>
              <a:gd name="connsiteX5" fmla="*/ 8470921 w 9161029"/>
              <a:gd name="connsiteY5" fmla="*/ 1490093 h 1490093"/>
              <a:gd name="connsiteX6" fmla="*/ 0 w 9161029"/>
              <a:gd name="connsiteY6"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1029" h="1490093">
                <a:moveTo>
                  <a:pt x="0" y="0"/>
                </a:moveTo>
                <a:lnTo>
                  <a:pt x="2046494" y="0"/>
                </a:lnTo>
                <a:lnTo>
                  <a:pt x="2496613" y="0"/>
                </a:lnTo>
                <a:lnTo>
                  <a:pt x="3235839" y="0"/>
                </a:lnTo>
                <a:lnTo>
                  <a:pt x="9161029" y="0"/>
                </a:lnTo>
                <a:lnTo>
                  <a:pt x="8470921" y="1490093"/>
                </a:lnTo>
                <a:lnTo>
                  <a:pt x="0" y="1490093"/>
                </a:ln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84A81F4-4283-472C-BC69-7D6B0B998DFA}"/>
              </a:ext>
            </a:extLst>
          </p:cNvPr>
          <p:cNvSpPr>
            <a:spLocks noGrp="1"/>
          </p:cNvSpPr>
          <p:nvPr>
            <p:ph type="title"/>
          </p:nvPr>
        </p:nvSpPr>
        <p:spPr>
          <a:xfrm>
            <a:off x="838200" y="5529884"/>
            <a:ext cx="7719381" cy="1096331"/>
          </a:xfrm>
        </p:spPr>
        <p:txBody>
          <a:bodyPr>
            <a:normAutofit/>
          </a:bodyPr>
          <a:lstStyle/>
          <a:p>
            <a:r>
              <a:rPr lang="nl-BE" dirty="0">
                <a:solidFill>
                  <a:srgbClr val="341800"/>
                </a:solidFill>
              </a:rPr>
              <a:t>differentiatie</a:t>
            </a:r>
          </a:p>
        </p:txBody>
      </p:sp>
      <p:sp>
        <p:nvSpPr>
          <p:cNvPr id="11" name="Freeform: Shape 10">
            <a:extLst>
              <a:ext uri="{FF2B5EF4-FFF2-40B4-BE49-F238E27FC236}">
                <a16:creationId xmlns:a16="http://schemas.microsoft.com/office/drawing/2014/main" id="{65C9B8F0-FF66-4C15-BD05-E86B87331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37" y="5367908"/>
            <a:ext cx="3428963" cy="1490093"/>
          </a:xfrm>
          <a:custGeom>
            <a:avLst/>
            <a:gdLst>
              <a:gd name="connsiteX0" fmla="*/ 690108 w 3428963"/>
              <a:gd name="connsiteY0" fmla="*/ 0 h 1490093"/>
              <a:gd name="connsiteX1" fmla="*/ 3428963 w 3428963"/>
              <a:gd name="connsiteY1" fmla="*/ 0 h 1490093"/>
              <a:gd name="connsiteX2" fmla="*/ 3428963 w 3428963"/>
              <a:gd name="connsiteY2" fmla="*/ 1490093 h 1490093"/>
              <a:gd name="connsiteX3" fmla="*/ 0 w 3428963"/>
              <a:gd name="connsiteY3" fmla="*/ 1490093 h 1490093"/>
            </a:gdLst>
            <a:ahLst/>
            <a:cxnLst>
              <a:cxn ang="0">
                <a:pos x="connsiteX0" y="connsiteY0"/>
              </a:cxn>
              <a:cxn ang="0">
                <a:pos x="connsiteX1" y="connsiteY1"/>
              </a:cxn>
              <a:cxn ang="0">
                <a:pos x="connsiteX2" y="connsiteY2"/>
              </a:cxn>
              <a:cxn ang="0">
                <a:pos x="connsiteX3" y="connsiteY3"/>
              </a:cxn>
            </a:cxnLst>
            <a:rect l="l" t="t" r="r" b="b"/>
            <a:pathLst>
              <a:path w="3428963" h="1490093">
                <a:moveTo>
                  <a:pt x="690108" y="0"/>
                </a:moveTo>
                <a:lnTo>
                  <a:pt x="3428963" y="0"/>
                </a:lnTo>
                <a:lnTo>
                  <a:pt x="3428963" y="1490093"/>
                </a:lnTo>
                <a:lnTo>
                  <a:pt x="0" y="1490093"/>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8" name="Tijdelijke aanduiding voor inhoud 3">
            <a:extLst>
              <a:ext uri="{FF2B5EF4-FFF2-40B4-BE49-F238E27FC236}">
                <a16:creationId xmlns:a16="http://schemas.microsoft.com/office/drawing/2014/main" id="{39607340-6BF9-432E-BC75-6CA2820D1649}"/>
              </a:ext>
            </a:extLst>
          </p:cNvPr>
          <p:cNvGraphicFramePr>
            <a:graphicFrameLocks noGrp="1"/>
          </p:cNvGraphicFramePr>
          <p:nvPr>
            <p:ph idx="1"/>
            <p:extLst>
              <p:ext uri="{D42A27DB-BD31-4B8C-83A1-F6EECF244321}">
                <p14:modId xmlns:p14="http://schemas.microsoft.com/office/powerpoint/2010/main" val="2845787863"/>
              </p:ext>
            </p:extLst>
          </p:nvPr>
        </p:nvGraphicFramePr>
        <p:xfrm>
          <a:off x="1083733" y="643467"/>
          <a:ext cx="9821334" cy="4080975"/>
        </p:xfrm>
        <a:graphic>
          <a:graphicData uri="http://schemas.openxmlformats.org/drawingml/2006/table">
            <a:tbl>
              <a:tblPr firstRow="1" bandRow="1"/>
              <a:tblGrid>
                <a:gridCol w="4910667">
                  <a:extLst>
                    <a:ext uri="{9D8B030D-6E8A-4147-A177-3AD203B41FA5}">
                      <a16:colId xmlns:a16="http://schemas.microsoft.com/office/drawing/2014/main" val="1765765500"/>
                    </a:ext>
                  </a:extLst>
                </a:gridCol>
                <a:gridCol w="4910667">
                  <a:extLst>
                    <a:ext uri="{9D8B030D-6E8A-4147-A177-3AD203B41FA5}">
                      <a16:colId xmlns:a16="http://schemas.microsoft.com/office/drawing/2014/main" val="722067636"/>
                    </a:ext>
                  </a:extLst>
                </a:gridCol>
              </a:tblGrid>
              <a:tr h="8161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chemeClr val="bg1"/>
                          </a:solidFill>
                          <a:hlinkClick r:id="rId2" action="ppaction://hlinksldjump">
                            <a:extLst>
                              <a:ext uri="{A12FA001-AC4F-418D-AE19-62706E023703}">
                                <ahyp:hlinkClr xmlns:ahyp="http://schemas.microsoft.com/office/drawing/2018/hyperlinkcolor" val="tx"/>
                              </a:ext>
                            </a:extLst>
                          </a:hlinkClick>
                        </a:rPr>
                        <a:t>Beslis zelf</a:t>
                      </a:r>
                      <a:endParaRPr lang="nl-BE" sz="1200" dirty="0">
                        <a:solidFill>
                          <a:schemeClr val="bg1"/>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chemeClr val="bg1"/>
                          </a:solidFill>
                          <a:hlinkClick r:id="rId3" action="ppaction://hlinksldjump">
                            <a:extLst>
                              <a:ext uri="{A12FA001-AC4F-418D-AE19-62706E023703}">
                                <ahyp:hlinkClr xmlns:ahyp="http://schemas.microsoft.com/office/drawing/2018/hyperlinkcolor" val="tx"/>
                              </a:ext>
                            </a:extLst>
                          </a:hlinkClick>
                        </a:rPr>
                        <a:t>Kies</a:t>
                      </a:r>
                      <a:endParaRPr lang="nl-BE" sz="1200" dirty="0">
                        <a:solidFill>
                          <a:schemeClr val="bg1"/>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16091547"/>
                  </a:ext>
                </a:extLst>
              </a:tr>
              <a:tr h="816195">
                <a:tc>
                  <a:txBody>
                    <a:bodyPr/>
                    <a:lstStyle/>
                    <a:p>
                      <a:pPr algn="ctr"/>
                      <a:r>
                        <a:rPr lang="nl-BE" sz="1200" dirty="0">
                          <a:solidFill>
                            <a:schemeClr val="bg1"/>
                          </a:solidFill>
                          <a:hlinkClick r:id="rId4" action="ppaction://hlinksldjump">
                            <a:extLst>
                              <a:ext uri="{A12FA001-AC4F-418D-AE19-62706E023703}">
                                <ahyp:hlinkClr xmlns:ahyp="http://schemas.microsoft.com/office/drawing/2018/hyperlinkcolor" val="tx"/>
                              </a:ext>
                            </a:extLst>
                          </a:hlinkClick>
                        </a:rPr>
                        <a:t>Google Forms</a:t>
                      </a:r>
                      <a:endParaRPr lang="nl-BE" sz="1200" dirty="0">
                        <a:solidFill>
                          <a:schemeClr val="bg1"/>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chemeClr val="bg1"/>
                          </a:solidFill>
                          <a:hlinkClick r:id="rId5" action="ppaction://hlinksldjump">
                            <a:extLst>
                              <a:ext uri="{A12FA001-AC4F-418D-AE19-62706E023703}">
                                <ahyp:hlinkClr xmlns:ahyp="http://schemas.microsoft.com/office/drawing/2018/hyperlinkcolor" val="tx"/>
                              </a:ext>
                            </a:extLst>
                          </a:hlinkClick>
                        </a:rPr>
                        <a:t>Niveaugroepjes</a:t>
                      </a:r>
                      <a:endParaRPr lang="nl-BE" sz="1200" dirty="0">
                        <a:solidFill>
                          <a:schemeClr val="bg1"/>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995013"/>
                  </a:ext>
                </a:extLst>
              </a:tr>
              <a:tr h="816195">
                <a:tc>
                  <a:txBody>
                    <a:bodyPr/>
                    <a:lstStyle/>
                    <a:p>
                      <a:pPr algn="ctr"/>
                      <a:r>
                        <a:rPr lang="nl-BE" sz="1200" dirty="0">
                          <a:solidFill>
                            <a:schemeClr val="bg1"/>
                          </a:solidFill>
                          <a:hlinkClick r:id="rId6" action="ppaction://hlinksldjump">
                            <a:extLst>
                              <a:ext uri="{A12FA001-AC4F-418D-AE19-62706E023703}">
                                <ahyp:hlinkClr xmlns:ahyp="http://schemas.microsoft.com/office/drawing/2018/hyperlinkcolor" val="tx"/>
                              </a:ext>
                            </a:extLst>
                          </a:hlinkClick>
                        </a:rPr>
                        <a:t>Herhalingsoefeningen vanuit verschillende cognitieve processen</a:t>
                      </a:r>
                      <a:endParaRPr lang="nl-BE" sz="1200" dirty="0">
                        <a:solidFill>
                          <a:schemeClr val="bg1"/>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BE" sz="1200" dirty="0">
                        <a:solidFill>
                          <a:schemeClr val="bg1"/>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43967307"/>
                  </a:ext>
                </a:extLst>
              </a:tr>
              <a:tr h="816195">
                <a:tc>
                  <a:txBody>
                    <a:bodyPr/>
                    <a:lstStyle/>
                    <a:p>
                      <a:pPr algn="ctr"/>
                      <a:r>
                        <a:rPr lang="nl-BE" sz="1200" dirty="0">
                          <a:solidFill>
                            <a:schemeClr val="bg1"/>
                          </a:solidFill>
                          <a:hlinkClick r:id="rId7" action="ppaction://hlinksldjump">
                            <a:extLst>
                              <a:ext uri="{A12FA001-AC4F-418D-AE19-62706E023703}">
                                <ahyp:hlinkClr xmlns:ahyp="http://schemas.microsoft.com/office/drawing/2018/hyperlinkcolor" val="tx"/>
                              </a:ext>
                            </a:extLst>
                          </a:hlinkClick>
                        </a:rPr>
                        <a:t>Interessegroepjes</a:t>
                      </a:r>
                      <a:endParaRPr lang="nl-BE" sz="1200" dirty="0">
                        <a:solidFill>
                          <a:schemeClr val="bg1"/>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BE" sz="1200">
                        <a:solidFill>
                          <a:schemeClr val="bg1"/>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17003471"/>
                  </a:ext>
                </a:extLst>
              </a:tr>
              <a:tr h="816195">
                <a:tc>
                  <a:txBody>
                    <a:bodyPr/>
                    <a:lstStyle/>
                    <a:p>
                      <a:pPr algn="ctr"/>
                      <a:r>
                        <a:rPr lang="nl-BE" sz="1200" dirty="0">
                          <a:solidFill>
                            <a:schemeClr val="bg1"/>
                          </a:solidFill>
                          <a:hlinkClick r:id="rId8" action="ppaction://hlinksldjump">
                            <a:extLst>
                              <a:ext uri="{A12FA001-AC4F-418D-AE19-62706E023703}">
                                <ahyp:hlinkClr xmlns:ahyp="http://schemas.microsoft.com/office/drawing/2018/hyperlinkcolor" val="tx"/>
                              </a:ext>
                            </a:extLst>
                          </a:hlinkClick>
                        </a:rPr>
                        <a:t>Joker</a:t>
                      </a:r>
                      <a:endParaRPr lang="nl-BE" sz="1200" dirty="0">
                        <a:solidFill>
                          <a:schemeClr val="bg1"/>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BE" sz="1200" dirty="0">
                        <a:solidFill>
                          <a:schemeClr val="bg1"/>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24276929"/>
                  </a:ext>
                </a:extLst>
              </a:tr>
            </a:tbl>
          </a:graphicData>
        </a:graphic>
      </p:graphicFrame>
      <p:pic>
        <p:nvPicPr>
          <p:cNvPr id="12" name="Afbeelding 11">
            <a:hlinkClick r:id="rId9" action="ppaction://hlinksldjump"/>
            <a:extLst>
              <a:ext uri="{FF2B5EF4-FFF2-40B4-BE49-F238E27FC236}">
                <a16:creationId xmlns:a16="http://schemas.microsoft.com/office/drawing/2014/main" id="{E79F8A77-C6F8-4995-9FBC-82347B599BC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630132" y="5959154"/>
            <a:ext cx="371671" cy="385051"/>
          </a:xfrm>
          <a:prstGeom prst="rect">
            <a:avLst/>
          </a:prstGeom>
        </p:spPr>
      </p:pic>
      <p:pic>
        <p:nvPicPr>
          <p:cNvPr id="13" name="Afbeelding 12">
            <a:hlinkClick r:id="rId11" action="ppaction://hlinksldjump"/>
            <a:extLst>
              <a:ext uri="{FF2B5EF4-FFF2-40B4-BE49-F238E27FC236}">
                <a16:creationId xmlns:a16="http://schemas.microsoft.com/office/drawing/2014/main" id="{1EF6354C-EF3C-4574-BA52-3C2094B09790}"/>
              </a:ext>
            </a:extLst>
          </p:cNvPr>
          <p:cNvPicPr>
            <a:picLocks noChangeAspect="1"/>
          </p:cNvPicPr>
          <p:nvPr/>
        </p:nvPicPr>
        <p:blipFill>
          <a:blip r:embed="rId12"/>
          <a:stretch>
            <a:fillRect/>
          </a:stretch>
        </p:blipFill>
        <p:spPr>
          <a:xfrm>
            <a:off x="11255685" y="6051912"/>
            <a:ext cx="474796" cy="223154"/>
          </a:xfrm>
          <a:prstGeom prst="rect">
            <a:avLst/>
          </a:prstGeom>
        </p:spPr>
      </p:pic>
    </p:spTree>
    <p:extLst>
      <p:ext uri="{BB962C8B-B14F-4D97-AF65-F5344CB8AC3E}">
        <p14:creationId xmlns:p14="http://schemas.microsoft.com/office/powerpoint/2010/main" val="211929246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C515FE0-92B0-4812-B768-9CB089ED877F}"/>
              </a:ext>
            </a:extLst>
          </p:cNvPr>
          <p:cNvSpPr>
            <a:spLocks noGrp="1"/>
          </p:cNvSpPr>
          <p:nvPr>
            <p:ph type="title"/>
          </p:nvPr>
        </p:nvSpPr>
        <p:spPr>
          <a:xfrm>
            <a:off x="838200" y="963877"/>
            <a:ext cx="3494362" cy="4930246"/>
          </a:xfrm>
        </p:spPr>
        <p:txBody>
          <a:bodyPr>
            <a:normAutofit/>
          </a:bodyPr>
          <a:lstStyle/>
          <a:p>
            <a:pPr algn="r"/>
            <a:r>
              <a:rPr lang="nl-BE" b="1" u="sng" dirty="0">
                <a:solidFill>
                  <a:schemeClr val="accent1"/>
                </a:solidFill>
              </a:rPr>
              <a:t>Stop-motion filmpje</a:t>
            </a:r>
            <a:br>
              <a:rPr lang="nl-BE" dirty="0">
                <a:solidFill>
                  <a:schemeClr val="accent1"/>
                </a:solidFill>
              </a:rPr>
            </a:br>
            <a:r>
              <a:rPr lang="nl-BE" dirty="0">
                <a:solidFill>
                  <a:schemeClr val="accent1"/>
                </a:solidFill>
              </a:rPr>
              <a:t>A,C</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7A623007-6AD7-47DB-AE5F-8982E1F5B88E}"/>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Inspiratie op </a:t>
            </a:r>
            <a:r>
              <a:rPr lang="nl-BE" sz="2400" u="sng" dirty="0">
                <a:hlinkClick r:id="rId2"/>
              </a:rPr>
              <a:t>https://www.youtube.com/watch?v=YApRN7oBLLs</a:t>
            </a:r>
            <a:r>
              <a:rPr lang="nl-BE" sz="2400" dirty="0"/>
              <a:t>  – Een soort ‘tekenfilmpje’ maken a.d.h.v. foto’s of tekeningen die achter elkaar ‘geplakt’ worden waardoor een bewegend effect wordt gecreëerd. Voorbeeld van een heel kort absurd stop-motionfilmpje dat in een kwartiertje gemaakt is:  </a:t>
            </a:r>
            <a:r>
              <a:rPr lang="nl-BE" sz="2400" u="sng" dirty="0">
                <a:hlinkClick r:id="rId3"/>
              </a:rPr>
              <a:t>https://youtu.be/VwJCn7FT7gQ</a:t>
            </a:r>
            <a:r>
              <a:rPr lang="nl-BE" sz="2400" dirty="0"/>
              <a:t> </a:t>
            </a:r>
          </a:p>
          <a:p>
            <a:endParaRPr lang="nl-BE" sz="2400" dirty="0"/>
          </a:p>
        </p:txBody>
      </p:sp>
      <p:pic>
        <p:nvPicPr>
          <p:cNvPr id="6" name="Afbeelding 5">
            <a:hlinkClick r:id="rId4" action="ppaction://hlinksldjump"/>
            <a:extLst>
              <a:ext uri="{FF2B5EF4-FFF2-40B4-BE49-F238E27FC236}">
                <a16:creationId xmlns:a16="http://schemas.microsoft.com/office/drawing/2014/main" id="{0AA216BE-7941-4ADE-989E-5FEDC2A787F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6" action="ppaction://hlinksldjump"/>
            <a:extLst>
              <a:ext uri="{FF2B5EF4-FFF2-40B4-BE49-F238E27FC236}">
                <a16:creationId xmlns:a16="http://schemas.microsoft.com/office/drawing/2014/main" id="{6DA55A51-5B72-4AE0-A954-FD82722599F7}"/>
              </a:ext>
            </a:extLst>
          </p:cNvPr>
          <p:cNvPicPr>
            <a:picLocks noChangeAspect="1"/>
          </p:cNvPicPr>
          <p:nvPr/>
        </p:nvPicPr>
        <p:blipFill>
          <a:blip r:embed="rId7"/>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277344064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2A32137-C0C3-4A05-8AFC-FAB53E6081FD}"/>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Stripverhaal/ fotoverhaal</a:t>
            </a:r>
            <a:br>
              <a:rPr lang="nl-NL" b="1" dirty="0">
                <a:solidFill>
                  <a:schemeClr val="accent1"/>
                </a:solidFill>
              </a:rPr>
            </a:br>
            <a:r>
              <a:rPr lang="nl-NL" dirty="0">
                <a:solidFill>
                  <a:schemeClr val="accent1"/>
                </a:solidFill>
              </a:rPr>
              <a:t>C</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852D58E9-204B-45A7-86C9-031F170279BC}"/>
              </a:ext>
            </a:extLst>
          </p:cNvPr>
          <p:cNvSpPr>
            <a:spLocks noGrp="1"/>
          </p:cNvSpPr>
          <p:nvPr>
            <p:ph idx="1"/>
          </p:nvPr>
        </p:nvSpPr>
        <p:spPr>
          <a:xfrm>
            <a:off x="4976031" y="963877"/>
            <a:ext cx="6377769" cy="4930246"/>
          </a:xfrm>
        </p:spPr>
        <p:txBody>
          <a:bodyPr anchor="ctr">
            <a:normAutofit/>
          </a:bodyPr>
          <a:lstStyle/>
          <a:p>
            <a:pPr marL="0" indent="0">
              <a:buNone/>
            </a:pPr>
            <a:r>
              <a:rPr lang="nl-NL" sz="2400" dirty="0"/>
              <a:t>De </a:t>
            </a:r>
            <a:r>
              <a:rPr lang="nl-NL" sz="2400" dirty="0" err="1"/>
              <a:t>lln</a:t>
            </a:r>
            <a:r>
              <a:rPr lang="nl-NL" sz="2400" dirty="0"/>
              <a:t> maken een stripverhaal of fotoverhaal waarin de leerinhoud verwerkt zit.</a:t>
            </a:r>
            <a:endParaRPr lang="nl-BE" sz="2400" dirty="0"/>
          </a:p>
        </p:txBody>
      </p:sp>
      <p:pic>
        <p:nvPicPr>
          <p:cNvPr id="7" name="Afbeelding 6">
            <a:hlinkClick r:id="rId2" action="ppaction://hlinksldjump"/>
            <a:extLst>
              <a:ext uri="{FF2B5EF4-FFF2-40B4-BE49-F238E27FC236}">
                <a16:creationId xmlns:a16="http://schemas.microsoft.com/office/drawing/2014/main" id="{5EA159A2-07A8-4F69-AF47-5D0DB16034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9" name="Afbeelding 8">
            <a:hlinkClick r:id="rId4" action="ppaction://hlinksldjump"/>
            <a:extLst>
              <a:ext uri="{FF2B5EF4-FFF2-40B4-BE49-F238E27FC236}">
                <a16:creationId xmlns:a16="http://schemas.microsoft.com/office/drawing/2014/main" id="{A2D021EF-88C5-42D6-9D60-02815FD75DE1}"/>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253258758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6B27F21-E5C7-417F-A68A-B071561CCCDE}"/>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Tafelrondje om beurt</a:t>
            </a:r>
            <a:br>
              <a:rPr lang="nl-NL" b="1" dirty="0">
                <a:solidFill>
                  <a:schemeClr val="accent1"/>
                </a:solidFill>
              </a:rPr>
            </a:br>
            <a:r>
              <a:rPr lang="nl-NL" dirty="0">
                <a:solidFill>
                  <a:schemeClr val="accent1"/>
                </a:solidFill>
              </a:rPr>
              <a:t>H, B</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3BE02D07-2CE1-4A80-81E9-014E4376FE82}"/>
              </a:ext>
            </a:extLst>
          </p:cNvPr>
          <p:cNvSpPr>
            <a:spLocks noGrp="1"/>
          </p:cNvSpPr>
          <p:nvPr>
            <p:ph idx="1"/>
          </p:nvPr>
        </p:nvSpPr>
        <p:spPr>
          <a:xfrm>
            <a:off x="4976031" y="963877"/>
            <a:ext cx="6377769" cy="4930246"/>
          </a:xfrm>
        </p:spPr>
        <p:txBody>
          <a:bodyPr anchor="ctr">
            <a:normAutofit/>
          </a:bodyPr>
          <a:lstStyle/>
          <a:p>
            <a:pPr marL="0" indent="0" fontAlgn="base">
              <a:buNone/>
            </a:pPr>
            <a:r>
              <a:rPr lang="nl-NL" sz="2400" dirty="0"/>
              <a:t>De </a:t>
            </a:r>
            <a:r>
              <a:rPr lang="nl-NL" sz="2400" dirty="0" err="1"/>
              <a:t>lkr</a:t>
            </a:r>
            <a:r>
              <a:rPr lang="nl-NL" sz="2400" dirty="0"/>
              <a:t> stelt een open vraag, de </a:t>
            </a:r>
            <a:r>
              <a:rPr lang="nl-NL" sz="2400" dirty="0" err="1"/>
              <a:t>lln</a:t>
            </a:r>
            <a:r>
              <a:rPr lang="nl-NL" sz="2400" dirty="0"/>
              <a:t> zitten met een 4-tal rond de tafel en beantwoorden om beurten de vraag.</a:t>
            </a:r>
            <a:endParaRPr lang="nl-BE" sz="2400" dirty="0"/>
          </a:p>
          <a:p>
            <a:endParaRPr lang="nl-BE" sz="2400" dirty="0"/>
          </a:p>
        </p:txBody>
      </p:sp>
      <p:pic>
        <p:nvPicPr>
          <p:cNvPr id="7" name="Afbeelding 6">
            <a:hlinkClick r:id="rId2" action="ppaction://hlinksldjump"/>
            <a:extLst>
              <a:ext uri="{FF2B5EF4-FFF2-40B4-BE49-F238E27FC236}">
                <a16:creationId xmlns:a16="http://schemas.microsoft.com/office/drawing/2014/main" id="{4E2EEECF-528F-4DCA-ABFB-1CD2091FCA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9" name="Afbeelding 8">
            <a:hlinkClick r:id="rId4" action="ppaction://hlinksldjump"/>
            <a:extLst>
              <a:ext uri="{FF2B5EF4-FFF2-40B4-BE49-F238E27FC236}">
                <a16:creationId xmlns:a16="http://schemas.microsoft.com/office/drawing/2014/main" id="{ABC900FF-D433-40B4-ACA8-80F80FEB0A21}"/>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213216033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7F7A381-171C-40A8-B06D-407FE082F437}"/>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Tafelrondje simultaan</a:t>
            </a:r>
            <a:br>
              <a:rPr lang="nl-NL" b="1" dirty="0">
                <a:solidFill>
                  <a:schemeClr val="accent1"/>
                </a:solidFill>
              </a:rPr>
            </a:br>
            <a:r>
              <a:rPr lang="nl-NL" dirty="0">
                <a:solidFill>
                  <a:schemeClr val="accent1"/>
                </a:solidFill>
              </a:rPr>
              <a:t>H, B</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B0181F9E-EE88-4B94-A9ED-8883E053C2E2}"/>
              </a:ext>
            </a:extLst>
          </p:cNvPr>
          <p:cNvSpPr>
            <a:spLocks noGrp="1"/>
          </p:cNvSpPr>
          <p:nvPr>
            <p:ph idx="1"/>
          </p:nvPr>
        </p:nvSpPr>
        <p:spPr>
          <a:xfrm>
            <a:off x="4976031" y="963877"/>
            <a:ext cx="6377769" cy="4930246"/>
          </a:xfrm>
        </p:spPr>
        <p:txBody>
          <a:bodyPr anchor="ctr">
            <a:normAutofit/>
          </a:bodyPr>
          <a:lstStyle/>
          <a:p>
            <a:pPr marL="0" indent="0" fontAlgn="base">
              <a:buNone/>
            </a:pPr>
            <a:r>
              <a:rPr lang="nl-NL" sz="2400" dirty="0"/>
              <a:t>De </a:t>
            </a:r>
            <a:r>
              <a:rPr lang="nl-NL" sz="2400" dirty="0" err="1"/>
              <a:t>lln</a:t>
            </a:r>
            <a:r>
              <a:rPr lang="nl-NL" sz="2400" dirty="0"/>
              <a:t> zitten per 4 rond de tafels, de </a:t>
            </a:r>
            <a:r>
              <a:rPr lang="nl-NL" sz="2400" dirty="0" err="1"/>
              <a:t>lkr</a:t>
            </a:r>
            <a:r>
              <a:rPr lang="nl-NL" sz="2400" dirty="0"/>
              <a:t> stelt (4) verschillende vragen (op 4 verschillende bladen), elke </a:t>
            </a:r>
            <a:r>
              <a:rPr lang="nl-NL" sz="2400" dirty="0" err="1"/>
              <a:t>ll</a:t>
            </a:r>
            <a:r>
              <a:rPr lang="nl-NL" sz="2400" dirty="0"/>
              <a:t> beantwoordt 1 vraag op papier, de bladen worden doorgegeven en zo beantwoorden ze ook de volgende vragen.</a:t>
            </a:r>
            <a:endParaRPr lang="nl-BE" sz="2400" dirty="0"/>
          </a:p>
          <a:p>
            <a:endParaRPr lang="nl-BE" sz="2400" dirty="0"/>
          </a:p>
        </p:txBody>
      </p:sp>
      <p:pic>
        <p:nvPicPr>
          <p:cNvPr id="6" name="Afbeelding 5">
            <a:hlinkClick r:id="rId2" action="ppaction://hlinksldjump"/>
            <a:extLst>
              <a:ext uri="{FF2B5EF4-FFF2-40B4-BE49-F238E27FC236}">
                <a16:creationId xmlns:a16="http://schemas.microsoft.com/office/drawing/2014/main" id="{AF4E5421-5943-49D3-86DE-5A8FB35842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1F9C91CA-2DDE-4DFD-9876-1AA2E4BFAE05}"/>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340172372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C254CAB-160E-4422-AAB1-E23874AFA4F8}"/>
              </a:ext>
            </a:extLst>
          </p:cNvPr>
          <p:cNvSpPr>
            <a:spLocks noGrp="1"/>
          </p:cNvSpPr>
          <p:nvPr>
            <p:ph type="title"/>
          </p:nvPr>
        </p:nvSpPr>
        <p:spPr>
          <a:xfrm>
            <a:off x="838200" y="963877"/>
            <a:ext cx="3494362" cy="4930246"/>
          </a:xfrm>
        </p:spPr>
        <p:txBody>
          <a:bodyPr>
            <a:normAutofit/>
          </a:bodyPr>
          <a:lstStyle/>
          <a:p>
            <a:pPr algn="r"/>
            <a:r>
              <a:rPr lang="nl-NL" b="1" u="sng" dirty="0" err="1">
                <a:solidFill>
                  <a:schemeClr val="accent1"/>
                </a:solidFill>
              </a:rPr>
              <a:t>Tagxedo</a:t>
            </a:r>
            <a:br>
              <a:rPr lang="nl-NL" b="1" u="sng" dirty="0">
                <a:solidFill>
                  <a:schemeClr val="accent1"/>
                </a:solidFill>
              </a:rPr>
            </a:br>
            <a:r>
              <a:rPr lang="nl-BE" dirty="0">
                <a:solidFill>
                  <a:schemeClr val="accent1"/>
                </a:solidFill>
              </a:rPr>
              <a:t>A</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327F611A-410B-471B-A4E2-0B4642F6ABC4}"/>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u="sng" dirty="0">
                <a:hlinkClick r:id="rId2"/>
              </a:rPr>
              <a:t>http://www.tagxedo.com</a:t>
            </a:r>
            <a:r>
              <a:rPr lang="nl-BE" sz="2400" dirty="0"/>
              <a:t> – De </a:t>
            </a:r>
            <a:r>
              <a:rPr lang="nl-BE" sz="2400" dirty="0" err="1"/>
              <a:t>lln</a:t>
            </a:r>
            <a:r>
              <a:rPr lang="nl-BE" sz="2400" dirty="0"/>
              <a:t> maken een woordenwolk rond de geziene theorie.</a:t>
            </a:r>
          </a:p>
          <a:p>
            <a:endParaRPr lang="nl-BE" sz="2400" dirty="0"/>
          </a:p>
        </p:txBody>
      </p:sp>
      <p:pic>
        <p:nvPicPr>
          <p:cNvPr id="6" name="Afbeelding 5">
            <a:hlinkClick r:id="rId3" action="ppaction://hlinksldjump"/>
            <a:extLst>
              <a:ext uri="{FF2B5EF4-FFF2-40B4-BE49-F238E27FC236}">
                <a16:creationId xmlns:a16="http://schemas.microsoft.com/office/drawing/2014/main" id="{26B73390-029B-4D08-85A5-5FFE3C83C15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5" action="ppaction://hlinksldjump"/>
            <a:extLst>
              <a:ext uri="{FF2B5EF4-FFF2-40B4-BE49-F238E27FC236}">
                <a16:creationId xmlns:a16="http://schemas.microsoft.com/office/drawing/2014/main" id="{4A53F258-4474-4299-90EC-4C97783D9DD2}"/>
              </a:ext>
            </a:extLst>
          </p:cNvPr>
          <p:cNvPicPr>
            <a:picLocks noChangeAspect="1"/>
          </p:cNvPicPr>
          <p:nvPr/>
        </p:nvPicPr>
        <p:blipFill>
          <a:blip r:embed="rId6"/>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2297022919"/>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8ECFF6D-105B-44BA-9242-79F5B648A181}"/>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Teken wat wordt verteld</a:t>
            </a:r>
            <a:r>
              <a:rPr lang="nl-NL" dirty="0">
                <a:solidFill>
                  <a:schemeClr val="accent1"/>
                </a:solidFill>
              </a:rPr>
              <a:t> </a:t>
            </a:r>
            <a:r>
              <a:rPr lang="nl-BE" dirty="0">
                <a:solidFill>
                  <a:schemeClr val="accent1"/>
                </a:solidFill>
              </a:rPr>
              <a:t>H, B</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A669B739-6108-4E27-8FA5-320E6077F66A}"/>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Terwijl de </a:t>
            </a:r>
            <a:r>
              <a:rPr lang="nl-BE" sz="2400" dirty="0" err="1"/>
              <a:t>lkr</a:t>
            </a:r>
            <a:r>
              <a:rPr lang="nl-BE" sz="2400" dirty="0"/>
              <a:t> inhoudelijke info geeft, tekenen de </a:t>
            </a:r>
            <a:r>
              <a:rPr lang="nl-BE" sz="2400" dirty="0" err="1"/>
              <a:t>lln</a:t>
            </a:r>
            <a:r>
              <a:rPr lang="nl-BE" sz="2400" dirty="0"/>
              <a:t> wat wordt verteld.</a:t>
            </a:r>
          </a:p>
          <a:p>
            <a:endParaRPr lang="nl-BE" sz="2400" dirty="0"/>
          </a:p>
        </p:txBody>
      </p:sp>
      <p:pic>
        <p:nvPicPr>
          <p:cNvPr id="7" name="Afbeelding 6">
            <a:hlinkClick r:id="rId2" action="ppaction://hlinksldjump"/>
            <a:extLst>
              <a:ext uri="{FF2B5EF4-FFF2-40B4-BE49-F238E27FC236}">
                <a16:creationId xmlns:a16="http://schemas.microsoft.com/office/drawing/2014/main" id="{7B0EDFA9-BF69-426A-91C2-73160A7941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9" name="Afbeelding 8">
            <a:hlinkClick r:id="rId4" action="ppaction://hlinksldjump"/>
            <a:extLst>
              <a:ext uri="{FF2B5EF4-FFF2-40B4-BE49-F238E27FC236}">
                <a16:creationId xmlns:a16="http://schemas.microsoft.com/office/drawing/2014/main" id="{41947E3D-72B0-41EA-B225-DA0261A4BFC5}"/>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108900064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0B02C3E-87B9-4C1B-87A9-F1D78E359ED3}"/>
              </a:ext>
            </a:extLst>
          </p:cNvPr>
          <p:cNvSpPr>
            <a:spLocks noGrp="1"/>
          </p:cNvSpPr>
          <p:nvPr>
            <p:ph type="title"/>
          </p:nvPr>
        </p:nvSpPr>
        <p:spPr>
          <a:xfrm>
            <a:off x="838200" y="963877"/>
            <a:ext cx="3494362" cy="4930246"/>
          </a:xfrm>
        </p:spPr>
        <p:txBody>
          <a:bodyPr>
            <a:normAutofit/>
          </a:bodyPr>
          <a:lstStyle/>
          <a:p>
            <a:pPr algn="r"/>
            <a:r>
              <a:rPr lang="nl-NL" b="1">
                <a:solidFill>
                  <a:schemeClr val="accent1"/>
                </a:solidFill>
              </a:rPr>
              <a:t>Tellen tot 10</a:t>
            </a:r>
            <a:r>
              <a:rPr lang="nl-NL">
                <a:solidFill>
                  <a:schemeClr val="accent1"/>
                </a:solidFill>
              </a:rPr>
              <a:t> </a:t>
            </a:r>
            <a:br>
              <a:rPr lang="nl-BE">
                <a:solidFill>
                  <a:schemeClr val="accent1"/>
                </a:solidFill>
              </a:rPr>
            </a:br>
            <a:endParaRPr lang="nl-BE">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A53BBBD4-6A1F-4C1D-B1ED-FA5A2F519499}"/>
              </a:ext>
            </a:extLst>
          </p:cNvPr>
          <p:cNvSpPr>
            <a:spLocks noGrp="1"/>
          </p:cNvSpPr>
          <p:nvPr>
            <p:ph idx="1"/>
          </p:nvPr>
        </p:nvSpPr>
        <p:spPr>
          <a:xfrm>
            <a:off x="4976031" y="963877"/>
            <a:ext cx="6377769" cy="4930246"/>
          </a:xfrm>
        </p:spPr>
        <p:txBody>
          <a:bodyPr anchor="ctr">
            <a:normAutofit/>
          </a:bodyPr>
          <a:lstStyle/>
          <a:p>
            <a:pPr marL="0" indent="0" fontAlgn="base">
              <a:buNone/>
            </a:pPr>
            <a:r>
              <a:rPr lang="nl-NL" sz="2400" dirty="0"/>
              <a:t>De </a:t>
            </a:r>
            <a:r>
              <a:rPr lang="nl-NL" sz="2400" dirty="0" err="1"/>
              <a:t>lln</a:t>
            </a:r>
            <a:r>
              <a:rPr lang="nl-NL" sz="2400" dirty="0"/>
              <a:t> leggen hun hoofd op de bank. Op het startsein tellen ze 10 seconden. Wanneer ze denken dat er 10 seconden voorbij zijn, heffen ze hun hoofd. </a:t>
            </a:r>
            <a:r>
              <a:rPr lang="nl-BE" sz="2400" dirty="0"/>
              <a:t> </a:t>
            </a:r>
          </a:p>
          <a:p>
            <a:endParaRPr lang="nl-BE" sz="2400" dirty="0"/>
          </a:p>
        </p:txBody>
      </p:sp>
      <p:pic>
        <p:nvPicPr>
          <p:cNvPr id="7" name="Afbeelding 6">
            <a:hlinkClick r:id="rId2" action="ppaction://hlinksldjump"/>
            <a:extLst>
              <a:ext uri="{FF2B5EF4-FFF2-40B4-BE49-F238E27FC236}">
                <a16:creationId xmlns:a16="http://schemas.microsoft.com/office/drawing/2014/main" id="{A3B9FCD6-6664-4404-99FC-59094D677E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9" name="Afbeelding 8">
            <a:hlinkClick r:id="rId4" action="ppaction://hlinksldjump"/>
            <a:extLst>
              <a:ext uri="{FF2B5EF4-FFF2-40B4-BE49-F238E27FC236}">
                <a16:creationId xmlns:a16="http://schemas.microsoft.com/office/drawing/2014/main" id="{9B7AE4BA-838C-4684-8C79-58F0E70E9998}"/>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180447358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08F600A-EEBB-43FD-9F23-7DA6AE332F2E}"/>
              </a:ext>
            </a:extLst>
          </p:cNvPr>
          <p:cNvSpPr>
            <a:spLocks noGrp="1"/>
          </p:cNvSpPr>
          <p:nvPr>
            <p:ph type="title"/>
          </p:nvPr>
        </p:nvSpPr>
        <p:spPr>
          <a:xfrm>
            <a:off x="838200" y="963877"/>
            <a:ext cx="3494362" cy="4930246"/>
          </a:xfrm>
        </p:spPr>
        <p:txBody>
          <a:bodyPr>
            <a:normAutofit/>
          </a:bodyPr>
          <a:lstStyle/>
          <a:p>
            <a:pPr algn="r"/>
            <a:r>
              <a:rPr lang="nl-NL" b="1" u="sng" dirty="0">
                <a:solidFill>
                  <a:schemeClr val="accent1"/>
                </a:solidFill>
              </a:rPr>
              <a:t>Tijdslijn maken</a:t>
            </a:r>
            <a:r>
              <a:rPr lang="nl-NL" dirty="0">
                <a:solidFill>
                  <a:schemeClr val="accent1"/>
                </a:solidFill>
              </a:rPr>
              <a:t> H, A, C</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50CA96F6-AB1E-4A1A-BD89-F4075A1931F8}"/>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u="sng" dirty="0">
                <a:hlinkClick r:id="rId2"/>
              </a:rPr>
              <a:t>http://www.readwritethink.org/files/resources/interactives/timeline_2/</a:t>
            </a:r>
            <a:r>
              <a:rPr lang="nl-BE" sz="2400" u="sng" dirty="0"/>
              <a:t> </a:t>
            </a:r>
            <a:r>
              <a:rPr lang="nl-BE" sz="2400" dirty="0"/>
              <a:t>   </a:t>
            </a:r>
          </a:p>
          <a:p>
            <a:endParaRPr lang="nl-BE" sz="2400" dirty="0"/>
          </a:p>
        </p:txBody>
      </p:sp>
      <p:pic>
        <p:nvPicPr>
          <p:cNvPr id="6" name="Afbeelding 5">
            <a:hlinkClick r:id="rId3" action="ppaction://hlinksldjump"/>
            <a:extLst>
              <a:ext uri="{FF2B5EF4-FFF2-40B4-BE49-F238E27FC236}">
                <a16:creationId xmlns:a16="http://schemas.microsoft.com/office/drawing/2014/main" id="{A6C198E5-78C7-4498-BD05-3FD74C1A06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5" action="ppaction://hlinksldjump"/>
            <a:extLst>
              <a:ext uri="{FF2B5EF4-FFF2-40B4-BE49-F238E27FC236}">
                <a16:creationId xmlns:a16="http://schemas.microsoft.com/office/drawing/2014/main" id="{CB6C7156-BB92-4594-808D-E87051B4D029}"/>
              </a:ext>
            </a:extLst>
          </p:cNvPr>
          <p:cNvPicPr>
            <a:picLocks noChangeAspect="1"/>
          </p:cNvPicPr>
          <p:nvPr/>
        </p:nvPicPr>
        <p:blipFill>
          <a:blip r:embed="rId6"/>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413342474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1ECC53F-74F0-415C-972B-5C429822D1D4}"/>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Touwtje trek</a:t>
            </a:r>
            <a:r>
              <a:rPr lang="nl-NL" dirty="0">
                <a:solidFill>
                  <a:schemeClr val="accent1"/>
                </a:solidFill>
              </a:rPr>
              <a:t> </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C1EC6C22-2783-43C9-84D8-37A5E6974FD6}"/>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a:t>De groep wordt in 2 groepen gedeeld die elk een uiteinde van het touw krijgen. Ze moeten de andere groep over de lijn proberen trekken.</a:t>
            </a:r>
          </a:p>
          <a:p>
            <a:endParaRPr lang="nl-BE" sz="2400"/>
          </a:p>
        </p:txBody>
      </p:sp>
      <p:pic>
        <p:nvPicPr>
          <p:cNvPr id="6" name="Afbeelding 5">
            <a:hlinkClick r:id="rId2" action="ppaction://hlinksldjump"/>
            <a:extLst>
              <a:ext uri="{FF2B5EF4-FFF2-40B4-BE49-F238E27FC236}">
                <a16:creationId xmlns:a16="http://schemas.microsoft.com/office/drawing/2014/main" id="{4BF3F9C6-AFC9-4D47-B900-C21620F7E4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25458E5D-C918-4EB8-B0D4-41AB8625D967}"/>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60398713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73074C8-7D6C-4747-91C7-DD36BCB982E5}"/>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Tweegesprek</a:t>
            </a:r>
            <a:r>
              <a:rPr lang="nl-NL" dirty="0">
                <a:solidFill>
                  <a:schemeClr val="accent1"/>
                </a:solidFill>
              </a:rPr>
              <a:t> H, B</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561B32CE-02F7-4289-8EB1-CDE352A94B66}"/>
              </a:ext>
            </a:extLst>
          </p:cNvPr>
          <p:cNvSpPr>
            <a:spLocks noGrp="1"/>
          </p:cNvSpPr>
          <p:nvPr>
            <p:ph idx="1"/>
          </p:nvPr>
        </p:nvSpPr>
        <p:spPr>
          <a:xfrm>
            <a:off x="4976031" y="963877"/>
            <a:ext cx="6377769" cy="4930246"/>
          </a:xfrm>
        </p:spPr>
        <p:txBody>
          <a:bodyPr anchor="ctr">
            <a:normAutofit/>
          </a:bodyPr>
          <a:lstStyle/>
          <a:p>
            <a:pPr marL="0" indent="0" fontAlgn="base">
              <a:buNone/>
            </a:pPr>
            <a:r>
              <a:rPr lang="nl-NL" sz="2400" dirty="0"/>
              <a:t>De </a:t>
            </a:r>
            <a:r>
              <a:rPr lang="nl-NL" sz="2400" dirty="0" err="1"/>
              <a:t>lkr</a:t>
            </a:r>
            <a:r>
              <a:rPr lang="nl-NL" sz="2400" dirty="0"/>
              <a:t> geeft uitleg, </a:t>
            </a:r>
            <a:r>
              <a:rPr lang="nl-NL" sz="2400" dirty="0" err="1"/>
              <a:t>ll</a:t>
            </a:r>
            <a:r>
              <a:rPr lang="nl-NL" sz="2400" dirty="0"/>
              <a:t> 1 vertelt de inhoud na aan </a:t>
            </a:r>
            <a:r>
              <a:rPr lang="nl-NL" sz="2400" dirty="0" err="1"/>
              <a:t>ll</a:t>
            </a:r>
            <a:r>
              <a:rPr lang="nl-NL" sz="2400" dirty="0"/>
              <a:t> 2, </a:t>
            </a:r>
            <a:r>
              <a:rPr lang="nl-NL" sz="2400" dirty="0" err="1"/>
              <a:t>ll</a:t>
            </a:r>
            <a:r>
              <a:rPr lang="nl-NL" sz="2400" dirty="0"/>
              <a:t> 2 zegt wat het belangrijkste was en vult aan, </a:t>
            </a:r>
            <a:r>
              <a:rPr lang="nl-NL" sz="2400" dirty="0" err="1"/>
              <a:t>ll</a:t>
            </a:r>
            <a:r>
              <a:rPr lang="nl-NL" sz="2400" dirty="0"/>
              <a:t> 1 herhaalt kort de aanvulling. </a:t>
            </a:r>
            <a:r>
              <a:rPr lang="nl-BE" sz="2400" dirty="0"/>
              <a:t>Dit doe je best met een tijdsafspraak.</a:t>
            </a:r>
          </a:p>
          <a:p>
            <a:endParaRPr lang="nl-BE" sz="2400" dirty="0"/>
          </a:p>
        </p:txBody>
      </p:sp>
      <p:pic>
        <p:nvPicPr>
          <p:cNvPr id="7" name="Afbeelding 6">
            <a:hlinkClick r:id="rId2" action="ppaction://hlinksldjump"/>
            <a:extLst>
              <a:ext uri="{FF2B5EF4-FFF2-40B4-BE49-F238E27FC236}">
                <a16:creationId xmlns:a16="http://schemas.microsoft.com/office/drawing/2014/main" id="{7FDCD9E1-260B-462E-9929-B00CBF831D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9" name="Afbeelding 8">
            <a:hlinkClick r:id="rId4" action="ppaction://hlinksldjump"/>
            <a:extLst>
              <a:ext uri="{FF2B5EF4-FFF2-40B4-BE49-F238E27FC236}">
                <a16:creationId xmlns:a16="http://schemas.microsoft.com/office/drawing/2014/main" id="{2BD57362-74E5-4592-9815-6524C7A185B7}"/>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2392340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AC770D"/>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E4505C23-674B-4195-81D6-0C127FEAE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9161029" cy="1490093"/>
          </a:xfrm>
          <a:custGeom>
            <a:avLst/>
            <a:gdLst>
              <a:gd name="connsiteX0" fmla="*/ 0 w 9161029"/>
              <a:gd name="connsiteY0" fmla="*/ 0 h 1490093"/>
              <a:gd name="connsiteX1" fmla="*/ 2046494 w 9161029"/>
              <a:gd name="connsiteY1" fmla="*/ 0 h 1490093"/>
              <a:gd name="connsiteX2" fmla="*/ 2496613 w 9161029"/>
              <a:gd name="connsiteY2" fmla="*/ 0 h 1490093"/>
              <a:gd name="connsiteX3" fmla="*/ 3235839 w 9161029"/>
              <a:gd name="connsiteY3" fmla="*/ 0 h 1490093"/>
              <a:gd name="connsiteX4" fmla="*/ 9161029 w 9161029"/>
              <a:gd name="connsiteY4" fmla="*/ 0 h 1490093"/>
              <a:gd name="connsiteX5" fmla="*/ 8470921 w 9161029"/>
              <a:gd name="connsiteY5" fmla="*/ 1490093 h 1490093"/>
              <a:gd name="connsiteX6" fmla="*/ 0 w 9161029"/>
              <a:gd name="connsiteY6"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1029" h="1490093">
                <a:moveTo>
                  <a:pt x="0" y="0"/>
                </a:moveTo>
                <a:lnTo>
                  <a:pt x="2046494" y="0"/>
                </a:lnTo>
                <a:lnTo>
                  <a:pt x="2496613" y="0"/>
                </a:lnTo>
                <a:lnTo>
                  <a:pt x="3235839" y="0"/>
                </a:lnTo>
                <a:lnTo>
                  <a:pt x="9161029" y="0"/>
                </a:lnTo>
                <a:lnTo>
                  <a:pt x="8470921" y="1490093"/>
                </a:lnTo>
                <a:lnTo>
                  <a:pt x="0" y="1490093"/>
                </a:ln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E8879E6-2134-49C1-8241-E23BF0B5A528}"/>
              </a:ext>
            </a:extLst>
          </p:cNvPr>
          <p:cNvSpPr>
            <a:spLocks noGrp="1"/>
          </p:cNvSpPr>
          <p:nvPr>
            <p:ph type="title"/>
          </p:nvPr>
        </p:nvSpPr>
        <p:spPr>
          <a:xfrm>
            <a:off x="838200" y="5529884"/>
            <a:ext cx="7719381" cy="1096331"/>
          </a:xfrm>
        </p:spPr>
        <p:txBody>
          <a:bodyPr>
            <a:normAutofit/>
          </a:bodyPr>
          <a:lstStyle/>
          <a:p>
            <a:r>
              <a:rPr lang="nl-BE" dirty="0">
                <a:solidFill>
                  <a:srgbClr val="332304"/>
                </a:solidFill>
              </a:rPr>
              <a:t>Aandacht en activeren</a:t>
            </a:r>
          </a:p>
        </p:txBody>
      </p:sp>
      <p:sp>
        <p:nvSpPr>
          <p:cNvPr id="11" name="Freeform: Shape 10">
            <a:extLst>
              <a:ext uri="{FF2B5EF4-FFF2-40B4-BE49-F238E27FC236}">
                <a16:creationId xmlns:a16="http://schemas.microsoft.com/office/drawing/2014/main" id="{65C9B8F0-FF66-4C15-BD05-E86B87331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37" y="5367908"/>
            <a:ext cx="3428963" cy="1490093"/>
          </a:xfrm>
          <a:custGeom>
            <a:avLst/>
            <a:gdLst>
              <a:gd name="connsiteX0" fmla="*/ 690108 w 3428963"/>
              <a:gd name="connsiteY0" fmla="*/ 0 h 1490093"/>
              <a:gd name="connsiteX1" fmla="*/ 3428963 w 3428963"/>
              <a:gd name="connsiteY1" fmla="*/ 0 h 1490093"/>
              <a:gd name="connsiteX2" fmla="*/ 3428963 w 3428963"/>
              <a:gd name="connsiteY2" fmla="*/ 1490093 h 1490093"/>
              <a:gd name="connsiteX3" fmla="*/ 0 w 3428963"/>
              <a:gd name="connsiteY3" fmla="*/ 1490093 h 1490093"/>
            </a:gdLst>
            <a:ahLst/>
            <a:cxnLst>
              <a:cxn ang="0">
                <a:pos x="connsiteX0" y="connsiteY0"/>
              </a:cxn>
              <a:cxn ang="0">
                <a:pos x="connsiteX1" y="connsiteY1"/>
              </a:cxn>
              <a:cxn ang="0">
                <a:pos x="connsiteX2" y="connsiteY2"/>
              </a:cxn>
              <a:cxn ang="0">
                <a:pos x="connsiteX3" y="connsiteY3"/>
              </a:cxn>
            </a:cxnLst>
            <a:rect l="l" t="t" r="r" b="b"/>
            <a:pathLst>
              <a:path w="3428963" h="1490093">
                <a:moveTo>
                  <a:pt x="690108" y="0"/>
                </a:moveTo>
                <a:lnTo>
                  <a:pt x="3428963" y="0"/>
                </a:lnTo>
                <a:lnTo>
                  <a:pt x="3428963" y="1490093"/>
                </a:lnTo>
                <a:lnTo>
                  <a:pt x="0" y="1490093"/>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8" name="Tijdelijke aanduiding voor inhoud 3">
            <a:extLst>
              <a:ext uri="{FF2B5EF4-FFF2-40B4-BE49-F238E27FC236}">
                <a16:creationId xmlns:a16="http://schemas.microsoft.com/office/drawing/2014/main" id="{B7811BE2-A4BF-47E8-B434-E7666C729C4C}"/>
              </a:ext>
            </a:extLst>
          </p:cNvPr>
          <p:cNvGraphicFramePr>
            <a:graphicFrameLocks noGrp="1"/>
          </p:cNvGraphicFramePr>
          <p:nvPr>
            <p:ph idx="1"/>
            <p:extLst>
              <p:ext uri="{D42A27DB-BD31-4B8C-83A1-F6EECF244321}">
                <p14:modId xmlns:p14="http://schemas.microsoft.com/office/powerpoint/2010/main" val="1378967278"/>
              </p:ext>
            </p:extLst>
          </p:nvPr>
        </p:nvGraphicFramePr>
        <p:xfrm>
          <a:off x="1083733" y="643467"/>
          <a:ext cx="9821334" cy="4080975"/>
        </p:xfrm>
        <a:graphic>
          <a:graphicData uri="http://schemas.openxmlformats.org/drawingml/2006/table">
            <a:tbl>
              <a:tblPr firstRow="1" bandRow="1"/>
              <a:tblGrid>
                <a:gridCol w="4910667">
                  <a:extLst>
                    <a:ext uri="{9D8B030D-6E8A-4147-A177-3AD203B41FA5}">
                      <a16:colId xmlns:a16="http://schemas.microsoft.com/office/drawing/2014/main" val="1765765500"/>
                    </a:ext>
                  </a:extLst>
                </a:gridCol>
                <a:gridCol w="4910667">
                  <a:extLst>
                    <a:ext uri="{9D8B030D-6E8A-4147-A177-3AD203B41FA5}">
                      <a16:colId xmlns:a16="http://schemas.microsoft.com/office/drawing/2014/main" val="722067636"/>
                    </a:ext>
                  </a:extLst>
                </a:gridCol>
              </a:tblGrid>
              <a:tr h="8161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chemeClr val="bg1"/>
                          </a:solidFill>
                          <a:hlinkClick r:id="rId2" action="ppaction://hlinksldjump">
                            <a:extLst>
                              <a:ext uri="{A12FA001-AC4F-418D-AE19-62706E023703}">
                                <ahyp:hlinkClr xmlns:ahyp="http://schemas.microsoft.com/office/drawing/2018/hyperlinkcolor" val="tx"/>
                              </a:ext>
                            </a:extLst>
                          </a:hlinkClick>
                        </a:rPr>
                        <a:t>Even spieken</a:t>
                      </a:r>
                      <a:endParaRPr lang="nl-BE" sz="1200" dirty="0">
                        <a:solidFill>
                          <a:schemeClr val="bg1"/>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chemeClr val="bg1"/>
                          </a:solidFill>
                          <a:hlinkClick r:id="rId3" action="ppaction://hlinksldjump">
                            <a:extLst>
                              <a:ext uri="{A12FA001-AC4F-418D-AE19-62706E023703}">
                                <ahyp:hlinkClr xmlns:ahyp="http://schemas.microsoft.com/office/drawing/2018/hyperlinkcolor" val="tx"/>
                              </a:ext>
                            </a:extLst>
                          </a:hlinkClick>
                        </a:rPr>
                        <a:t>Spring naar voren</a:t>
                      </a:r>
                      <a:endParaRPr lang="nl-BE" sz="1200" dirty="0">
                        <a:solidFill>
                          <a:schemeClr val="bg1"/>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16091547"/>
                  </a:ext>
                </a:extLst>
              </a:tr>
              <a:tr h="816195">
                <a:tc>
                  <a:txBody>
                    <a:bodyPr/>
                    <a:lstStyle/>
                    <a:p>
                      <a:pPr algn="ctr"/>
                      <a:r>
                        <a:rPr lang="nl-BE" sz="1200" dirty="0" err="1">
                          <a:solidFill>
                            <a:schemeClr val="bg1"/>
                          </a:solidFill>
                          <a:hlinkClick r:id="rId4" action="ppaction://hlinksldjump">
                            <a:extLst>
                              <a:ext uri="{A12FA001-AC4F-418D-AE19-62706E023703}">
                                <ahyp:hlinkClr xmlns:ahyp="http://schemas.microsoft.com/office/drawing/2018/hyperlinkcolor" val="tx"/>
                              </a:ext>
                            </a:extLst>
                          </a:hlinkClick>
                        </a:rPr>
                        <a:t>Klapke</a:t>
                      </a:r>
                      <a:endParaRPr lang="nl-BE" sz="1200" dirty="0">
                        <a:solidFill>
                          <a:schemeClr val="bg1"/>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chemeClr val="bg1"/>
                          </a:solidFill>
                          <a:hlinkClick r:id="rId5" action="ppaction://hlinksldjump">
                            <a:extLst>
                              <a:ext uri="{A12FA001-AC4F-418D-AE19-62706E023703}">
                                <ahyp:hlinkClr xmlns:ahyp="http://schemas.microsoft.com/office/drawing/2018/hyperlinkcolor" val="tx"/>
                              </a:ext>
                            </a:extLst>
                          </a:hlinkClick>
                        </a:rPr>
                        <a:t>Zet de klok</a:t>
                      </a:r>
                      <a:endParaRPr lang="nl-BE" sz="1200" dirty="0">
                        <a:solidFill>
                          <a:schemeClr val="bg1"/>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995013"/>
                  </a:ext>
                </a:extLst>
              </a:tr>
              <a:tr h="816195">
                <a:tc>
                  <a:txBody>
                    <a:bodyPr/>
                    <a:lstStyle/>
                    <a:p>
                      <a:pPr algn="ctr"/>
                      <a:r>
                        <a:rPr lang="nl-BE" sz="1200" dirty="0">
                          <a:solidFill>
                            <a:schemeClr val="bg1"/>
                          </a:solidFill>
                          <a:hlinkClick r:id="rId6" action="ppaction://hlinksldjump">
                            <a:extLst>
                              <a:ext uri="{A12FA001-AC4F-418D-AE19-62706E023703}">
                                <ahyp:hlinkClr xmlns:ahyp="http://schemas.microsoft.com/office/drawing/2018/hyperlinkcolor" val="tx"/>
                              </a:ext>
                            </a:extLst>
                          </a:hlinkClick>
                        </a:rPr>
                        <a:t>Korte wandeling buiten</a:t>
                      </a:r>
                      <a:endParaRPr lang="nl-BE" sz="1200" dirty="0">
                        <a:solidFill>
                          <a:schemeClr val="bg1"/>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BE" sz="1200">
                        <a:solidFill>
                          <a:schemeClr val="bg1"/>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43967307"/>
                  </a:ext>
                </a:extLst>
              </a:tr>
              <a:tr h="816195">
                <a:tc>
                  <a:txBody>
                    <a:bodyPr/>
                    <a:lstStyle/>
                    <a:p>
                      <a:pPr algn="ctr"/>
                      <a:r>
                        <a:rPr lang="nl-BE" sz="1200" dirty="0">
                          <a:solidFill>
                            <a:schemeClr val="bg1"/>
                          </a:solidFill>
                          <a:hlinkClick r:id="rId7" action="ppaction://hlinksldjump">
                            <a:extLst>
                              <a:ext uri="{A12FA001-AC4F-418D-AE19-62706E023703}">
                                <ahyp:hlinkClr xmlns:ahyp="http://schemas.microsoft.com/office/drawing/2018/hyperlinkcolor" val="tx"/>
                              </a:ext>
                            </a:extLst>
                          </a:hlinkClick>
                        </a:rPr>
                        <a:t>Nut duidelijk weergeven</a:t>
                      </a:r>
                      <a:endParaRPr lang="nl-BE" sz="1200" dirty="0">
                        <a:solidFill>
                          <a:schemeClr val="bg1"/>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BE" sz="1200">
                        <a:solidFill>
                          <a:schemeClr val="bg1"/>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17003471"/>
                  </a:ext>
                </a:extLst>
              </a:tr>
              <a:tr h="816195">
                <a:tc>
                  <a:txBody>
                    <a:bodyPr/>
                    <a:lstStyle/>
                    <a:p>
                      <a:pPr algn="ctr"/>
                      <a:r>
                        <a:rPr lang="nl-BE" sz="1200" dirty="0">
                          <a:solidFill>
                            <a:schemeClr val="bg1"/>
                          </a:solidFill>
                          <a:hlinkClick r:id="rId8" action="ppaction://hlinksldjump">
                            <a:extLst>
                              <a:ext uri="{A12FA001-AC4F-418D-AE19-62706E023703}">
                                <ahyp:hlinkClr xmlns:ahyp="http://schemas.microsoft.com/office/drawing/2018/hyperlinkcolor" val="tx"/>
                              </a:ext>
                            </a:extLst>
                          </a:hlinkClick>
                        </a:rPr>
                        <a:t>Rechtstaan i.p.v. handopsteken</a:t>
                      </a:r>
                      <a:endParaRPr lang="nl-BE" sz="1200" dirty="0">
                        <a:solidFill>
                          <a:schemeClr val="bg1"/>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BE" sz="1200" dirty="0">
                        <a:solidFill>
                          <a:schemeClr val="bg1"/>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24276929"/>
                  </a:ext>
                </a:extLst>
              </a:tr>
            </a:tbl>
          </a:graphicData>
        </a:graphic>
      </p:graphicFrame>
      <p:pic>
        <p:nvPicPr>
          <p:cNvPr id="12" name="Afbeelding 11">
            <a:hlinkClick r:id="rId9" action="ppaction://hlinksldjump"/>
            <a:extLst>
              <a:ext uri="{FF2B5EF4-FFF2-40B4-BE49-F238E27FC236}">
                <a16:creationId xmlns:a16="http://schemas.microsoft.com/office/drawing/2014/main" id="{45CDF98C-CB02-4C9E-A505-6A6BDB827DF2}"/>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630132" y="5959154"/>
            <a:ext cx="371671" cy="385051"/>
          </a:xfrm>
          <a:prstGeom prst="rect">
            <a:avLst/>
          </a:prstGeom>
        </p:spPr>
      </p:pic>
      <p:pic>
        <p:nvPicPr>
          <p:cNvPr id="13" name="Afbeelding 12">
            <a:hlinkClick r:id="rId11" action="ppaction://hlinksldjump"/>
            <a:extLst>
              <a:ext uri="{FF2B5EF4-FFF2-40B4-BE49-F238E27FC236}">
                <a16:creationId xmlns:a16="http://schemas.microsoft.com/office/drawing/2014/main" id="{735F6114-6A9F-41A8-8501-A3B0E4CD2473}"/>
              </a:ext>
            </a:extLst>
          </p:cNvPr>
          <p:cNvPicPr>
            <a:picLocks noChangeAspect="1"/>
          </p:cNvPicPr>
          <p:nvPr/>
        </p:nvPicPr>
        <p:blipFill>
          <a:blip r:embed="rId12"/>
          <a:stretch>
            <a:fillRect/>
          </a:stretch>
        </p:blipFill>
        <p:spPr>
          <a:xfrm>
            <a:off x="11255685" y="6051912"/>
            <a:ext cx="474796" cy="223154"/>
          </a:xfrm>
          <a:prstGeom prst="rect">
            <a:avLst/>
          </a:prstGeom>
        </p:spPr>
      </p:pic>
    </p:spTree>
    <p:extLst>
      <p:ext uri="{BB962C8B-B14F-4D97-AF65-F5344CB8AC3E}">
        <p14:creationId xmlns:p14="http://schemas.microsoft.com/office/powerpoint/2010/main" val="370929883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A32C8F2-142A-4BA9-96C9-364E5C60B93C}"/>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Van klein naar groot</a:t>
            </a:r>
            <a:br>
              <a:rPr lang="nl-NL" b="1" dirty="0">
                <a:solidFill>
                  <a:schemeClr val="accent1"/>
                </a:solidFill>
              </a:rPr>
            </a:br>
            <a:r>
              <a:rPr lang="nl-NL" dirty="0">
                <a:solidFill>
                  <a:schemeClr val="accent1"/>
                </a:solidFill>
              </a:rPr>
              <a:t>B</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A4C75623-F7A4-4C45-BC7A-1AAED46F5848}"/>
              </a:ext>
            </a:extLst>
          </p:cNvPr>
          <p:cNvSpPr>
            <a:spLocks noGrp="1"/>
          </p:cNvSpPr>
          <p:nvPr>
            <p:ph idx="1"/>
          </p:nvPr>
        </p:nvSpPr>
        <p:spPr>
          <a:xfrm>
            <a:off x="4976031" y="963877"/>
            <a:ext cx="6377769" cy="4930246"/>
          </a:xfrm>
        </p:spPr>
        <p:txBody>
          <a:bodyPr anchor="ctr">
            <a:normAutofit/>
          </a:bodyPr>
          <a:lstStyle/>
          <a:p>
            <a:pPr marL="0" indent="0" fontAlgn="base">
              <a:buNone/>
            </a:pPr>
            <a:r>
              <a:rPr lang="nl-NL" sz="2400" dirty="0"/>
              <a:t>Eerst bedenken de </a:t>
            </a:r>
            <a:r>
              <a:rPr lang="nl-NL" sz="2400" dirty="0" err="1"/>
              <a:t>lln</a:t>
            </a:r>
            <a:r>
              <a:rPr lang="nl-NL" sz="2400" dirty="0"/>
              <a:t> individueel een antwoord op een (open) vraag, dan bespreken ze in kleine groepje wat het beste antwoord is, enkel dat antwoord wordt klassikaal voorgelezen.</a:t>
            </a:r>
            <a:endParaRPr lang="nl-BE" sz="2400" dirty="0"/>
          </a:p>
          <a:p>
            <a:endParaRPr lang="nl-BE" sz="2400" dirty="0"/>
          </a:p>
        </p:txBody>
      </p:sp>
      <p:pic>
        <p:nvPicPr>
          <p:cNvPr id="6" name="Afbeelding 5">
            <a:hlinkClick r:id="rId2" action="ppaction://hlinksldjump"/>
            <a:extLst>
              <a:ext uri="{FF2B5EF4-FFF2-40B4-BE49-F238E27FC236}">
                <a16:creationId xmlns:a16="http://schemas.microsoft.com/office/drawing/2014/main" id="{46739662-2FD6-4B7B-8181-21FC3206A9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199B7C2C-7D80-4E04-BB7C-A877D0AB8228}"/>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11239239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E2E05CF-098A-4128-B231-83C27438B8BB}"/>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Vat samen</a:t>
            </a:r>
            <a:r>
              <a:rPr lang="nl-NL" dirty="0">
                <a:solidFill>
                  <a:schemeClr val="accent1"/>
                </a:solidFill>
              </a:rPr>
              <a:t> </a:t>
            </a:r>
            <a:r>
              <a:rPr lang="nl-NL" b="1" dirty="0">
                <a:solidFill>
                  <a:schemeClr val="accent1"/>
                </a:solidFill>
              </a:rPr>
              <a:t>en ruil</a:t>
            </a:r>
            <a:br>
              <a:rPr lang="nl-NL" b="1" dirty="0">
                <a:solidFill>
                  <a:schemeClr val="accent1"/>
                </a:solidFill>
              </a:rPr>
            </a:br>
            <a:r>
              <a:rPr lang="nl-NL" dirty="0">
                <a:solidFill>
                  <a:schemeClr val="accent1"/>
                </a:solidFill>
              </a:rPr>
              <a:t>B</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4F5D310E-AF4F-4F94-B61D-CAE5501DE134}"/>
              </a:ext>
            </a:extLst>
          </p:cNvPr>
          <p:cNvSpPr>
            <a:spLocks noGrp="1"/>
          </p:cNvSpPr>
          <p:nvPr>
            <p:ph idx="1"/>
          </p:nvPr>
        </p:nvSpPr>
        <p:spPr>
          <a:xfrm>
            <a:off x="4976031" y="963877"/>
            <a:ext cx="6377769" cy="4930246"/>
          </a:xfrm>
        </p:spPr>
        <p:txBody>
          <a:bodyPr anchor="ctr">
            <a:normAutofit/>
          </a:bodyPr>
          <a:lstStyle/>
          <a:p>
            <a:pPr marL="0" indent="0" fontAlgn="base">
              <a:buNone/>
            </a:pPr>
            <a:r>
              <a:rPr lang="nl-NL" sz="2400" dirty="0"/>
              <a:t>De </a:t>
            </a:r>
            <a:r>
              <a:rPr lang="nl-NL" sz="2400" dirty="0" err="1"/>
              <a:t>lln</a:t>
            </a:r>
            <a:r>
              <a:rPr lang="nl-NL" sz="2400" dirty="0"/>
              <a:t> maken een samenvatting, ruilen met hun buur en vullen elkaars samenvatting aan.</a:t>
            </a:r>
            <a:endParaRPr lang="nl-BE" sz="2400" dirty="0"/>
          </a:p>
          <a:p>
            <a:endParaRPr lang="nl-BE" sz="2400" dirty="0"/>
          </a:p>
        </p:txBody>
      </p:sp>
      <p:pic>
        <p:nvPicPr>
          <p:cNvPr id="6" name="Afbeelding 5">
            <a:hlinkClick r:id="rId2" action="ppaction://hlinksldjump"/>
            <a:extLst>
              <a:ext uri="{FF2B5EF4-FFF2-40B4-BE49-F238E27FC236}">
                <a16:creationId xmlns:a16="http://schemas.microsoft.com/office/drawing/2014/main" id="{899A05D8-87C1-4D92-A78F-D97F656755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DF3DA348-ED24-4B72-A25C-FD0EF944159E}"/>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416801366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EF2DE56-37D7-4F33-8CE0-D805EA327ECD}"/>
              </a:ext>
            </a:extLst>
          </p:cNvPr>
          <p:cNvSpPr>
            <a:spLocks noGrp="1"/>
          </p:cNvSpPr>
          <p:nvPr>
            <p:ph type="title"/>
          </p:nvPr>
        </p:nvSpPr>
        <p:spPr>
          <a:xfrm>
            <a:off x="838200" y="963877"/>
            <a:ext cx="3494362" cy="4930246"/>
          </a:xfrm>
        </p:spPr>
        <p:txBody>
          <a:bodyPr>
            <a:normAutofit/>
          </a:bodyPr>
          <a:lstStyle/>
          <a:p>
            <a:pPr algn="r"/>
            <a:r>
              <a:rPr lang="nl-NL" sz="3700" b="1" dirty="0">
                <a:solidFill>
                  <a:schemeClr val="accent1"/>
                </a:solidFill>
              </a:rPr>
              <a:t>Vragentrommel</a:t>
            </a:r>
            <a:br>
              <a:rPr lang="nl-NL" sz="3700" b="1" dirty="0">
                <a:solidFill>
                  <a:schemeClr val="accent1"/>
                </a:solidFill>
              </a:rPr>
            </a:br>
            <a:r>
              <a:rPr lang="nl-NL" sz="3700" dirty="0">
                <a:solidFill>
                  <a:schemeClr val="accent1"/>
                </a:solidFill>
              </a:rPr>
              <a:t>H, B, T, E</a:t>
            </a:r>
            <a:br>
              <a:rPr lang="nl-BE" sz="3700" dirty="0">
                <a:solidFill>
                  <a:schemeClr val="accent1"/>
                </a:solidFill>
              </a:rPr>
            </a:br>
            <a:endParaRPr lang="nl-BE" sz="3700"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271B6112-0736-4464-993C-7BB14750099A}"/>
              </a:ext>
            </a:extLst>
          </p:cNvPr>
          <p:cNvSpPr>
            <a:spLocks noGrp="1"/>
          </p:cNvSpPr>
          <p:nvPr>
            <p:ph idx="1"/>
          </p:nvPr>
        </p:nvSpPr>
        <p:spPr>
          <a:xfrm>
            <a:off x="4976031" y="963877"/>
            <a:ext cx="6377769" cy="4930246"/>
          </a:xfrm>
        </p:spPr>
        <p:txBody>
          <a:bodyPr anchor="ctr">
            <a:normAutofit/>
          </a:bodyPr>
          <a:lstStyle/>
          <a:p>
            <a:pPr marL="0" indent="0" fontAlgn="base">
              <a:buNone/>
            </a:pPr>
            <a:r>
              <a:rPr lang="nl-NL" sz="2400" dirty="0"/>
              <a:t>De </a:t>
            </a:r>
            <a:r>
              <a:rPr lang="nl-NL" sz="2400" dirty="0" err="1"/>
              <a:t>lln</a:t>
            </a:r>
            <a:r>
              <a:rPr lang="nl-NL" sz="2400" dirty="0"/>
              <a:t> trekken een vraag uit de vragentrommel om te beantwoorden.</a:t>
            </a:r>
            <a:endParaRPr lang="nl-BE" sz="2400" dirty="0"/>
          </a:p>
          <a:p>
            <a:endParaRPr lang="nl-BE" sz="2400" dirty="0"/>
          </a:p>
        </p:txBody>
      </p:sp>
      <p:pic>
        <p:nvPicPr>
          <p:cNvPr id="6" name="Afbeelding 5">
            <a:hlinkClick r:id="rId2" action="ppaction://hlinksldjump"/>
            <a:extLst>
              <a:ext uri="{FF2B5EF4-FFF2-40B4-BE49-F238E27FC236}">
                <a16:creationId xmlns:a16="http://schemas.microsoft.com/office/drawing/2014/main" id="{075BD25C-00FE-40D4-B7FC-8B57FE1EE0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B9314644-672B-491C-A44D-29CC6B170E10}"/>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234005720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3E0C3FD-F9D1-4017-9101-593359D0CE92}"/>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Vul de zin aan</a:t>
            </a:r>
            <a:br>
              <a:rPr lang="nl-NL" b="1" dirty="0">
                <a:solidFill>
                  <a:schemeClr val="accent1"/>
                </a:solidFill>
              </a:rPr>
            </a:br>
            <a:r>
              <a:rPr lang="nl-BE" dirty="0">
                <a:solidFill>
                  <a:schemeClr val="accent1"/>
                </a:solidFill>
              </a:rPr>
              <a:t>H</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61FB504A-B3E3-4BA9-9AB4-884733DEAB73}"/>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De </a:t>
            </a:r>
            <a:r>
              <a:rPr lang="nl-BE" sz="2400" dirty="0" err="1"/>
              <a:t>lln</a:t>
            </a:r>
            <a:r>
              <a:rPr lang="nl-BE" sz="2400" dirty="0"/>
              <a:t> krijgen het begin van een zin, deze moet worden aangevuld met kennis van de les. Dit kan ook worden gebruikt in metafoor-vorm b.v.: De school is voor mij als …</a:t>
            </a:r>
          </a:p>
          <a:p>
            <a:endParaRPr lang="nl-BE" sz="2400" dirty="0"/>
          </a:p>
        </p:txBody>
      </p:sp>
      <p:pic>
        <p:nvPicPr>
          <p:cNvPr id="6" name="Afbeelding 5">
            <a:hlinkClick r:id="rId2" action="ppaction://hlinksldjump"/>
            <a:extLst>
              <a:ext uri="{FF2B5EF4-FFF2-40B4-BE49-F238E27FC236}">
                <a16:creationId xmlns:a16="http://schemas.microsoft.com/office/drawing/2014/main" id="{677605BE-FC45-4464-9AD1-A5C5FC2834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9211988C-0A9A-486E-81BC-56B487679AD8}"/>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261037397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1855E7F-2419-45A8-A7DE-8330E48A63CE}"/>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Wat heb je onthouden?</a:t>
            </a:r>
            <a:br>
              <a:rPr lang="nl-NL" b="1" dirty="0">
                <a:solidFill>
                  <a:schemeClr val="accent1"/>
                </a:solidFill>
              </a:rPr>
            </a:br>
            <a:r>
              <a:rPr lang="nl-BE" dirty="0">
                <a:solidFill>
                  <a:schemeClr val="accent1"/>
                </a:solidFill>
              </a:rPr>
              <a:t>H </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4B9F3F30-79A6-4CED-9C17-ECEED752ABFE}"/>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De </a:t>
            </a:r>
            <a:r>
              <a:rPr lang="nl-BE" sz="2400" dirty="0" err="1"/>
              <a:t>lkr</a:t>
            </a:r>
            <a:r>
              <a:rPr lang="nl-BE" sz="2400" dirty="0"/>
              <a:t> geeft info, nadien pas mogen de </a:t>
            </a:r>
            <a:r>
              <a:rPr lang="nl-BE" sz="2400" dirty="0" err="1"/>
              <a:t>lln</a:t>
            </a:r>
            <a:r>
              <a:rPr lang="nl-BE" sz="2400" dirty="0"/>
              <a:t> noteren wat ze nog weten. Daarna kunnen ze elkaar (per 2) aanvullen.</a:t>
            </a:r>
          </a:p>
          <a:p>
            <a:endParaRPr lang="nl-BE" sz="2400" dirty="0"/>
          </a:p>
        </p:txBody>
      </p:sp>
      <p:pic>
        <p:nvPicPr>
          <p:cNvPr id="6" name="Afbeelding 5">
            <a:hlinkClick r:id="rId2" action="ppaction://hlinksldjump"/>
            <a:extLst>
              <a:ext uri="{FF2B5EF4-FFF2-40B4-BE49-F238E27FC236}">
                <a16:creationId xmlns:a16="http://schemas.microsoft.com/office/drawing/2014/main" id="{F79429BA-1E4C-4051-B986-17DBBFBE0F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6D4666CF-6099-481B-98AE-EA2CFE6C2349}"/>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58908986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6782AA0-1A79-4B1E-8038-A8BD0E373988}"/>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Wat/Wie ben ik?</a:t>
            </a:r>
            <a:br>
              <a:rPr lang="nl-NL" b="1" dirty="0">
                <a:solidFill>
                  <a:schemeClr val="accent1"/>
                </a:solidFill>
              </a:rPr>
            </a:br>
            <a:r>
              <a:rPr lang="nl-NL" dirty="0">
                <a:solidFill>
                  <a:schemeClr val="accent1"/>
                </a:solidFill>
              </a:rPr>
              <a:t>H, B</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09B309FA-810D-4CA4-BACC-5958A7F642AC}"/>
              </a:ext>
            </a:extLst>
          </p:cNvPr>
          <p:cNvSpPr>
            <a:spLocks noGrp="1"/>
          </p:cNvSpPr>
          <p:nvPr>
            <p:ph idx="1"/>
          </p:nvPr>
        </p:nvSpPr>
        <p:spPr>
          <a:xfrm>
            <a:off x="4976031" y="963877"/>
            <a:ext cx="6377769" cy="4930246"/>
          </a:xfrm>
        </p:spPr>
        <p:txBody>
          <a:bodyPr anchor="ctr">
            <a:normAutofit/>
          </a:bodyPr>
          <a:lstStyle/>
          <a:p>
            <a:pPr marL="0" indent="0" fontAlgn="base">
              <a:buNone/>
            </a:pPr>
            <a:r>
              <a:rPr lang="nl-NL" sz="2400" dirty="0"/>
              <a:t>Ieder krijgt een woord i.v.m. de leerinhoud op de rug of voorhoofd gekleefd, door anderen te bevragen moet je te weten komen wie/wat je bent.</a:t>
            </a:r>
            <a:endParaRPr lang="nl-BE" sz="2400" dirty="0"/>
          </a:p>
          <a:p>
            <a:endParaRPr lang="nl-BE" sz="2400" dirty="0"/>
          </a:p>
        </p:txBody>
      </p:sp>
      <p:pic>
        <p:nvPicPr>
          <p:cNvPr id="6" name="Afbeelding 5">
            <a:hlinkClick r:id="rId2" action="ppaction://hlinksldjump"/>
            <a:extLst>
              <a:ext uri="{FF2B5EF4-FFF2-40B4-BE49-F238E27FC236}">
                <a16:creationId xmlns:a16="http://schemas.microsoft.com/office/drawing/2014/main" id="{D0DAAC87-DDBC-4432-A3EB-5831A6B3DC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9E793349-68EA-4D58-AF88-1B41930D69B0}"/>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167767304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BBD8C0B-18BF-4CCF-B3FE-82E9C9492B88}"/>
              </a:ext>
            </a:extLst>
          </p:cNvPr>
          <p:cNvSpPr>
            <a:spLocks noGrp="1"/>
          </p:cNvSpPr>
          <p:nvPr>
            <p:ph type="title"/>
          </p:nvPr>
        </p:nvSpPr>
        <p:spPr>
          <a:xfrm>
            <a:off x="838200" y="963877"/>
            <a:ext cx="3494362" cy="4930246"/>
          </a:xfrm>
        </p:spPr>
        <p:txBody>
          <a:bodyPr>
            <a:normAutofit/>
          </a:bodyPr>
          <a:lstStyle/>
          <a:p>
            <a:pPr algn="r"/>
            <a:r>
              <a:rPr lang="nl-NL" b="1">
                <a:solidFill>
                  <a:schemeClr val="accent1"/>
                </a:solidFill>
              </a:rPr>
              <a:t>Weerwolven</a:t>
            </a:r>
            <a:r>
              <a:rPr lang="nl-BE">
                <a:solidFill>
                  <a:schemeClr val="accent1"/>
                </a:solidFill>
              </a:rPr>
              <a:t> </a:t>
            </a:r>
            <a:br>
              <a:rPr lang="nl-BE">
                <a:solidFill>
                  <a:schemeClr val="accent1"/>
                </a:solidFill>
              </a:rPr>
            </a:br>
            <a:endParaRPr lang="nl-BE">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08AAE011-B02D-469B-8C75-67042DEFA975}"/>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gezelschapsspel-groepsspel</a:t>
            </a:r>
          </a:p>
          <a:p>
            <a:endParaRPr lang="nl-BE" sz="2400" dirty="0"/>
          </a:p>
        </p:txBody>
      </p:sp>
      <p:pic>
        <p:nvPicPr>
          <p:cNvPr id="6" name="Afbeelding 5">
            <a:hlinkClick r:id="rId2" action="ppaction://hlinksldjump"/>
            <a:extLst>
              <a:ext uri="{FF2B5EF4-FFF2-40B4-BE49-F238E27FC236}">
                <a16:creationId xmlns:a16="http://schemas.microsoft.com/office/drawing/2014/main" id="{DED1205F-E17E-4E9A-B141-076A745BF0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08A5F405-581F-49CD-A370-0FB90739DA10}"/>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202405433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FA7C596-297A-473C-B373-BC0D763DF375}"/>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Welk nut heeft deze inhoud concreet?</a:t>
            </a:r>
            <a:br>
              <a:rPr lang="nl-NL" b="1" dirty="0">
                <a:solidFill>
                  <a:schemeClr val="accent1"/>
                </a:solidFill>
              </a:rPr>
            </a:br>
            <a:r>
              <a:rPr lang="nl-NL" dirty="0">
                <a:solidFill>
                  <a:schemeClr val="accent1"/>
                </a:solidFill>
              </a:rPr>
              <a:t>T</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42654BBE-25D5-46E5-AF19-A018052ACE5D}"/>
              </a:ext>
            </a:extLst>
          </p:cNvPr>
          <p:cNvSpPr>
            <a:spLocks noGrp="1"/>
          </p:cNvSpPr>
          <p:nvPr>
            <p:ph idx="1"/>
          </p:nvPr>
        </p:nvSpPr>
        <p:spPr>
          <a:xfrm>
            <a:off x="4976031" y="963877"/>
            <a:ext cx="6377769" cy="4930246"/>
          </a:xfrm>
        </p:spPr>
        <p:txBody>
          <a:bodyPr anchor="ctr">
            <a:normAutofit/>
          </a:bodyPr>
          <a:lstStyle/>
          <a:p>
            <a:pPr marL="0" indent="0" fontAlgn="base">
              <a:buNone/>
            </a:pPr>
            <a:r>
              <a:rPr lang="nl-NL" sz="2400" dirty="0"/>
              <a:t>De </a:t>
            </a:r>
            <a:r>
              <a:rPr lang="nl-NL" sz="2400" dirty="0" err="1"/>
              <a:t>lln</a:t>
            </a:r>
            <a:r>
              <a:rPr lang="nl-NL" sz="2400" dirty="0"/>
              <a:t> moeten zelf (in kleine groepjes) bedenken welk nut de geziene leerinhoud in het leven kan hebben.</a:t>
            </a:r>
            <a:endParaRPr lang="nl-BE" sz="2400" dirty="0"/>
          </a:p>
          <a:p>
            <a:pPr marL="0" indent="0">
              <a:buNone/>
            </a:pPr>
            <a:endParaRPr lang="nl-BE" sz="2400" dirty="0"/>
          </a:p>
        </p:txBody>
      </p:sp>
      <p:pic>
        <p:nvPicPr>
          <p:cNvPr id="6" name="Afbeelding 5">
            <a:hlinkClick r:id="rId2" action="ppaction://hlinksldjump"/>
            <a:extLst>
              <a:ext uri="{FF2B5EF4-FFF2-40B4-BE49-F238E27FC236}">
                <a16:creationId xmlns:a16="http://schemas.microsoft.com/office/drawing/2014/main" id="{4FFD7FC6-D8AD-4002-8A54-8491ADB70E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0F651240-8A21-49B8-8675-7A77EABCE3A7}"/>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150225790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CA4BA77-C030-4FAA-A00B-F2A38AC90681}"/>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Welke hoek van het klaslokaal kies je?</a:t>
            </a:r>
            <a:br>
              <a:rPr lang="nl-NL" b="1" dirty="0">
                <a:solidFill>
                  <a:schemeClr val="accent1"/>
                </a:solidFill>
              </a:rPr>
            </a:br>
            <a:r>
              <a:rPr lang="nl-NL" dirty="0">
                <a:solidFill>
                  <a:schemeClr val="accent1"/>
                </a:solidFill>
              </a:rPr>
              <a:t>H, E, B</a:t>
            </a: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9B78FBC1-1959-4F33-B804-2D6561616E4A}"/>
              </a:ext>
            </a:extLst>
          </p:cNvPr>
          <p:cNvSpPr>
            <a:spLocks noGrp="1"/>
          </p:cNvSpPr>
          <p:nvPr>
            <p:ph idx="1"/>
          </p:nvPr>
        </p:nvSpPr>
        <p:spPr>
          <a:xfrm>
            <a:off x="4976031" y="963877"/>
            <a:ext cx="6377769" cy="4930246"/>
          </a:xfrm>
        </p:spPr>
        <p:txBody>
          <a:bodyPr anchor="ctr">
            <a:normAutofit/>
          </a:bodyPr>
          <a:lstStyle/>
          <a:p>
            <a:pPr marL="0" indent="0" fontAlgn="base">
              <a:buNone/>
            </a:pPr>
            <a:r>
              <a:rPr lang="nl-NL" sz="2400" dirty="0"/>
              <a:t>Elke hoek van de klas staat voor een idee of antwoord. De </a:t>
            </a:r>
            <a:r>
              <a:rPr lang="nl-NL" sz="2400" dirty="0" err="1"/>
              <a:t>lkr</a:t>
            </a:r>
            <a:r>
              <a:rPr lang="nl-NL" sz="2400" dirty="0"/>
              <a:t> stelt een vraag of geeft een stelling met telkens 4 mogelijke ‘antwoorden’ (hoeken van de klas), de </a:t>
            </a:r>
            <a:r>
              <a:rPr lang="nl-NL" sz="2400" dirty="0" err="1"/>
              <a:t>lln</a:t>
            </a:r>
            <a:r>
              <a:rPr lang="nl-NL" sz="2400" dirty="0"/>
              <a:t> gaan elk naar de hoek waarvan zij vinden dat het antwoord er best op lijkt.</a:t>
            </a:r>
            <a:endParaRPr lang="nl-BE" sz="2400" dirty="0"/>
          </a:p>
          <a:p>
            <a:endParaRPr lang="nl-BE" sz="2400" dirty="0"/>
          </a:p>
        </p:txBody>
      </p:sp>
      <p:pic>
        <p:nvPicPr>
          <p:cNvPr id="6" name="Afbeelding 5">
            <a:hlinkClick r:id="rId2" action="ppaction://hlinksldjump"/>
            <a:extLst>
              <a:ext uri="{FF2B5EF4-FFF2-40B4-BE49-F238E27FC236}">
                <a16:creationId xmlns:a16="http://schemas.microsoft.com/office/drawing/2014/main" id="{CFFF5F0C-1DF2-40BD-B80C-132C1273AA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EE780535-09A7-4C4B-A841-2749246D0078}"/>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2411534814"/>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927B3D3-84A5-42D0-8B23-400302E38315}"/>
              </a:ext>
            </a:extLst>
          </p:cNvPr>
          <p:cNvSpPr>
            <a:spLocks noGrp="1"/>
          </p:cNvSpPr>
          <p:nvPr>
            <p:ph type="title"/>
          </p:nvPr>
        </p:nvSpPr>
        <p:spPr>
          <a:xfrm>
            <a:off x="838200" y="963877"/>
            <a:ext cx="3494362" cy="4930246"/>
          </a:xfrm>
        </p:spPr>
        <p:txBody>
          <a:bodyPr>
            <a:normAutofit/>
          </a:bodyPr>
          <a:lstStyle/>
          <a:p>
            <a:pPr algn="r"/>
            <a:r>
              <a:rPr lang="nl-NL" sz="3700" b="1" dirty="0">
                <a:solidFill>
                  <a:schemeClr val="accent1"/>
                </a:solidFill>
              </a:rPr>
              <a:t>Woordenslang</a:t>
            </a:r>
            <a:br>
              <a:rPr lang="nl-NL" sz="3700" b="1" dirty="0">
                <a:solidFill>
                  <a:schemeClr val="accent1"/>
                </a:solidFill>
              </a:rPr>
            </a:br>
            <a:r>
              <a:rPr lang="nl-BE" sz="3700" dirty="0">
                <a:solidFill>
                  <a:schemeClr val="accent1"/>
                </a:solidFill>
              </a:rPr>
              <a:t>H</a:t>
            </a:r>
            <a:br>
              <a:rPr lang="nl-BE" sz="3700" dirty="0">
                <a:solidFill>
                  <a:schemeClr val="accent1"/>
                </a:solidFill>
              </a:rPr>
            </a:br>
            <a:endParaRPr lang="nl-BE" sz="3700"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704C7029-9AC9-48C6-8C9A-FC5F9278B22A}"/>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De </a:t>
            </a:r>
            <a:r>
              <a:rPr lang="nl-BE" sz="2400" dirty="0" err="1"/>
              <a:t>lln</a:t>
            </a:r>
            <a:r>
              <a:rPr lang="nl-BE" sz="2400" dirty="0"/>
              <a:t> krijgen een woord dat eindigt op een bepaalde letter. De eerste </a:t>
            </a:r>
            <a:r>
              <a:rPr lang="nl-BE" sz="2400" dirty="0" err="1"/>
              <a:t>lln</a:t>
            </a:r>
            <a:r>
              <a:rPr lang="nl-BE" sz="2400" dirty="0"/>
              <a:t> moet aanvullen met een ander woord uit de les dat begint met de laatste letter van het vorige woord enz. (b.v. </a:t>
            </a:r>
            <a:r>
              <a:rPr lang="nl-BE" sz="2400" dirty="0" err="1"/>
              <a:t>Psyche</a:t>
            </a:r>
            <a:r>
              <a:rPr lang="nl-BE" sz="2400" dirty="0"/>
              <a:t>- emotioneel- leren-…)</a:t>
            </a:r>
          </a:p>
          <a:p>
            <a:endParaRPr lang="nl-BE" sz="2400" dirty="0"/>
          </a:p>
        </p:txBody>
      </p:sp>
      <p:pic>
        <p:nvPicPr>
          <p:cNvPr id="7" name="Afbeelding 6">
            <a:hlinkClick r:id="rId2" action="ppaction://hlinksldjump"/>
            <a:extLst>
              <a:ext uri="{FF2B5EF4-FFF2-40B4-BE49-F238E27FC236}">
                <a16:creationId xmlns:a16="http://schemas.microsoft.com/office/drawing/2014/main" id="{56A06A20-C79A-4E8D-A687-9FD8DFAFA4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9" name="Afbeelding 8">
            <a:hlinkClick r:id="rId4" action="ppaction://hlinksldjump"/>
            <a:extLst>
              <a:ext uri="{FF2B5EF4-FFF2-40B4-BE49-F238E27FC236}">
                <a16:creationId xmlns:a16="http://schemas.microsoft.com/office/drawing/2014/main" id="{1A412502-8638-497B-9768-A28DDEEA283E}"/>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4172285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Rectangle 19">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0D183A3-1226-4DF7-AB0A-43BE169D8F4F}"/>
              </a:ext>
            </a:extLst>
          </p:cNvPr>
          <p:cNvSpPr>
            <a:spLocks noGrp="1"/>
          </p:cNvSpPr>
          <p:nvPr>
            <p:ph type="title"/>
          </p:nvPr>
        </p:nvSpPr>
        <p:spPr>
          <a:xfrm>
            <a:off x="838200" y="365125"/>
            <a:ext cx="10515600" cy="1325563"/>
          </a:xfrm>
        </p:spPr>
        <p:txBody>
          <a:bodyPr>
            <a:normAutofit/>
          </a:bodyPr>
          <a:lstStyle/>
          <a:p>
            <a:r>
              <a:rPr lang="nl-BE" b="1">
                <a:ln w="10160">
                  <a:solidFill>
                    <a:schemeClr val="accent5"/>
                  </a:solidFill>
                  <a:prstDash val="solid"/>
                </a:ln>
                <a:solidFill>
                  <a:schemeClr val="bg1">
                    <a:lumMod val="95000"/>
                    <a:lumOff val="5000"/>
                  </a:schemeClr>
                </a:solidFill>
                <a:effectLst>
                  <a:outerShdw blurRad="38100" dist="22860" dir="5400000" algn="tl" rotWithShape="0">
                    <a:srgbClr val="000000">
                      <a:alpha val="30000"/>
                    </a:srgbClr>
                  </a:outerShdw>
                </a:effectLst>
              </a:rPr>
              <a:t>A</a:t>
            </a:r>
          </a:p>
        </p:txBody>
      </p:sp>
      <p:sp>
        <p:nvSpPr>
          <p:cNvPr id="3" name="Tijdelijke aanduiding voor inhoud 2">
            <a:extLst>
              <a:ext uri="{FF2B5EF4-FFF2-40B4-BE49-F238E27FC236}">
                <a16:creationId xmlns:a16="http://schemas.microsoft.com/office/drawing/2014/main" id="{31379E80-4950-41B8-BAB2-CBC4C9DB15C6}"/>
              </a:ext>
            </a:extLst>
          </p:cNvPr>
          <p:cNvSpPr>
            <a:spLocks noGrp="1"/>
          </p:cNvSpPr>
          <p:nvPr>
            <p:ph idx="1"/>
          </p:nvPr>
        </p:nvSpPr>
        <p:spPr>
          <a:xfrm>
            <a:off x="838200" y="2015406"/>
            <a:ext cx="10515600" cy="4065986"/>
          </a:xfrm>
        </p:spPr>
        <p:txBody>
          <a:bodyPr anchor="ctr">
            <a:normAutofit/>
          </a:bodyPr>
          <a:lstStyle/>
          <a:p>
            <a:pPr lvl="0" fontAlgn="base"/>
            <a:r>
              <a:rPr lang="nl-NL" sz="2000" b="1" dirty="0">
                <a:hlinkClick r:id="rId2" action="ppaction://hlinksldjump"/>
              </a:rPr>
              <a:t>Aanvinken wat anderen reeds antwoordden</a:t>
            </a:r>
            <a:r>
              <a:rPr lang="nl-NL" sz="2000" dirty="0"/>
              <a:t> - H</a:t>
            </a:r>
            <a:endParaRPr lang="nl-BE" sz="2000" dirty="0"/>
          </a:p>
          <a:p>
            <a:pPr lvl="0" fontAlgn="base"/>
            <a:r>
              <a:rPr lang="nl-NL" sz="2000" b="1" dirty="0">
                <a:hlinkClick r:id="rId3" action="ppaction://hlinksldjump"/>
              </a:rPr>
              <a:t>Antwoord op blad noteren en in de lucht tonen</a:t>
            </a:r>
            <a:r>
              <a:rPr lang="nl-NL" sz="2000" dirty="0"/>
              <a:t> - H</a:t>
            </a:r>
            <a:endParaRPr lang="nl-BE" sz="2000" dirty="0"/>
          </a:p>
          <a:p>
            <a:pPr marL="0" indent="0">
              <a:buNone/>
            </a:pPr>
            <a:endParaRPr lang="nl-BE" sz="2000" dirty="0"/>
          </a:p>
        </p:txBody>
      </p:sp>
      <p:pic>
        <p:nvPicPr>
          <p:cNvPr id="7" name="Afbeelding 6">
            <a:hlinkClick r:id="rId4" action="ppaction://hlinksldjump"/>
            <a:extLst>
              <a:ext uri="{FF2B5EF4-FFF2-40B4-BE49-F238E27FC236}">
                <a16:creationId xmlns:a16="http://schemas.microsoft.com/office/drawing/2014/main" id="{6959CC3C-3990-4766-A418-D206573306E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0849" y="6015700"/>
            <a:ext cx="371671" cy="385051"/>
          </a:xfrm>
          <a:prstGeom prst="rect">
            <a:avLst/>
          </a:prstGeom>
        </p:spPr>
      </p:pic>
      <p:pic>
        <p:nvPicPr>
          <p:cNvPr id="8" name="Afbeelding 7">
            <a:hlinkClick r:id="rId6" action="ppaction://hlinksldjump"/>
            <a:extLst>
              <a:ext uri="{FF2B5EF4-FFF2-40B4-BE49-F238E27FC236}">
                <a16:creationId xmlns:a16="http://schemas.microsoft.com/office/drawing/2014/main" id="{A455F6AC-E4BE-40C9-98A7-E46C9C4926BC}"/>
              </a:ext>
            </a:extLst>
          </p:cNvPr>
          <p:cNvPicPr>
            <a:picLocks noChangeAspect="1"/>
          </p:cNvPicPr>
          <p:nvPr/>
        </p:nvPicPr>
        <p:blipFill>
          <a:blip r:embed="rId7"/>
          <a:stretch>
            <a:fillRect/>
          </a:stretch>
        </p:blipFill>
        <p:spPr>
          <a:xfrm>
            <a:off x="11116402" y="6108458"/>
            <a:ext cx="474796" cy="223154"/>
          </a:xfrm>
          <a:prstGeom prst="rect">
            <a:avLst/>
          </a:prstGeom>
        </p:spPr>
      </p:pic>
    </p:spTree>
    <p:extLst>
      <p:ext uri="{BB962C8B-B14F-4D97-AF65-F5344CB8AC3E}">
        <p14:creationId xmlns:p14="http://schemas.microsoft.com/office/powerpoint/2010/main" val="2063581642"/>
      </p:ext>
    </p:extLst>
  </p:cSld>
  <p:clrMapOvr>
    <a:overrideClrMapping bg1="dk1" tx1="lt1" bg2="dk2" tx2="lt2" accent1="accent1" accent2="accent2" accent3="accent3" accent4="accent4" accent5="accent5" accent6="accent6" hlink="hlink" folHlink="folHlink"/>
  </p:clrMapOvr>
</p:sld>
</file>

<file path=ppt/slides/slide1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E86D10A-C556-43A9-A910-72AB8D39C224}"/>
              </a:ext>
            </a:extLst>
          </p:cNvPr>
          <p:cNvSpPr>
            <a:spLocks noGrp="1"/>
          </p:cNvSpPr>
          <p:nvPr>
            <p:ph type="title"/>
          </p:nvPr>
        </p:nvSpPr>
        <p:spPr>
          <a:xfrm>
            <a:off x="838200" y="963877"/>
            <a:ext cx="3494362" cy="4930246"/>
          </a:xfrm>
        </p:spPr>
        <p:txBody>
          <a:bodyPr>
            <a:normAutofit/>
          </a:bodyPr>
          <a:lstStyle/>
          <a:p>
            <a:pPr algn="r"/>
            <a:r>
              <a:rPr lang="nl-NL" sz="4100" b="1" dirty="0">
                <a:solidFill>
                  <a:schemeClr val="accent1"/>
                </a:solidFill>
              </a:rPr>
              <a:t>Woordenspin</a:t>
            </a:r>
            <a:br>
              <a:rPr lang="nl-NL" sz="4100" b="1" dirty="0">
                <a:solidFill>
                  <a:schemeClr val="accent1"/>
                </a:solidFill>
              </a:rPr>
            </a:br>
            <a:r>
              <a:rPr lang="nl-BE" sz="4100" dirty="0">
                <a:solidFill>
                  <a:schemeClr val="accent1"/>
                </a:solidFill>
              </a:rPr>
              <a:t>H</a:t>
            </a:r>
            <a:br>
              <a:rPr lang="nl-BE" sz="4100" dirty="0">
                <a:solidFill>
                  <a:schemeClr val="accent1"/>
                </a:solidFill>
              </a:rPr>
            </a:br>
            <a:endParaRPr lang="nl-BE" sz="4100"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068BBBE7-1B17-47FA-8CEB-4BEE64C12E36}"/>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Een 1 kernwoord wordt gelinkt met woorden. Deze woorden worden dan opnieuw gelinkt aan elkaar en aan nieuwe woorden, …</a:t>
            </a:r>
          </a:p>
          <a:p>
            <a:endParaRPr lang="nl-BE" sz="2400" dirty="0"/>
          </a:p>
        </p:txBody>
      </p:sp>
      <p:pic>
        <p:nvPicPr>
          <p:cNvPr id="6" name="Afbeelding 5">
            <a:hlinkClick r:id="rId2" action="ppaction://hlinksldjump"/>
            <a:extLst>
              <a:ext uri="{FF2B5EF4-FFF2-40B4-BE49-F238E27FC236}">
                <a16:creationId xmlns:a16="http://schemas.microsoft.com/office/drawing/2014/main" id="{43CF0419-26A2-42BB-8C86-C1D2617234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D9DAE0AB-244C-4F02-A434-F5832E8AC24E}"/>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291443473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06E2359-B530-4F4B-B955-56FF696837E6}"/>
              </a:ext>
            </a:extLst>
          </p:cNvPr>
          <p:cNvSpPr>
            <a:spLocks noGrp="1"/>
          </p:cNvSpPr>
          <p:nvPr>
            <p:ph type="title"/>
          </p:nvPr>
        </p:nvSpPr>
        <p:spPr>
          <a:xfrm>
            <a:off x="838200" y="963877"/>
            <a:ext cx="3494362" cy="4930246"/>
          </a:xfrm>
        </p:spPr>
        <p:txBody>
          <a:bodyPr>
            <a:normAutofit/>
          </a:bodyPr>
          <a:lstStyle/>
          <a:p>
            <a:pPr algn="r"/>
            <a:r>
              <a:rPr lang="en-US" b="1" u="sng" dirty="0" err="1">
                <a:solidFill>
                  <a:schemeClr val="accent1"/>
                </a:solidFill>
              </a:rPr>
              <a:t>Verbuga</a:t>
            </a:r>
            <a:br>
              <a:rPr lang="en-US" b="1" u="sng" dirty="0">
                <a:solidFill>
                  <a:schemeClr val="accent1"/>
                </a:solidFill>
              </a:rPr>
            </a:br>
            <a:r>
              <a:rPr lang="en-US" dirty="0">
                <a:solidFill>
                  <a:schemeClr val="accent1"/>
                </a:solidFill>
              </a:rPr>
              <a:t>B, T</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08F8731B-D603-4521-BA12-4D24F0028CEE}"/>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u="sng" dirty="0">
                <a:hlinkClick r:id="rId2"/>
              </a:rPr>
              <a:t>www.verbuga.eu</a:t>
            </a:r>
            <a:r>
              <a:rPr lang="nl-BE" sz="2400" u="sng" dirty="0"/>
              <a:t>  </a:t>
            </a:r>
            <a:r>
              <a:rPr lang="nl-BE" sz="2400" dirty="0"/>
              <a:t>oefeningen op </a:t>
            </a:r>
            <a:r>
              <a:rPr lang="nl-BE" sz="2400" dirty="0" err="1"/>
              <a:t>werkwoordsvervoegingen</a:t>
            </a:r>
            <a:endParaRPr lang="nl-BE" sz="2400" dirty="0"/>
          </a:p>
          <a:p>
            <a:endParaRPr lang="nl-BE" sz="2400" dirty="0"/>
          </a:p>
        </p:txBody>
      </p:sp>
      <p:pic>
        <p:nvPicPr>
          <p:cNvPr id="6" name="Afbeelding 5">
            <a:hlinkClick r:id="rId3" action="ppaction://hlinksldjump"/>
            <a:extLst>
              <a:ext uri="{FF2B5EF4-FFF2-40B4-BE49-F238E27FC236}">
                <a16:creationId xmlns:a16="http://schemas.microsoft.com/office/drawing/2014/main" id="{C6461E43-0AA7-4C40-864F-287FAEC9515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5" action="ppaction://hlinksldjump"/>
            <a:extLst>
              <a:ext uri="{FF2B5EF4-FFF2-40B4-BE49-F238E27FC236}">
                <a16:creationId xmlns:a16="http://schemas.microsoft.com/office/drawing/2014/main" id="{606D70DA-9F3A-49EE-8CA3-4313CCB95546}"/>
              </a:ext>
            </a:extLst>
          </p:cNvPr>
          <p:cNvPicPr>
            <a:picLocks noChangeAspect="1"/>
          </p:cNvPicPr>
          <p:nvPr/>
        </p:nvPicPr>
        <p:blipFill>
          <a:blip r:embed="rId6"/>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352312217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B18269C-6536-4D41-976B-482589C7CA81}"/>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Zeg en schrijf</a:t>
            </a:r>
            <a:r>
              <a:rPr lang="nl-NL" dirty="0">
                <a:solidFill>
                  <a:schemeClr val="accent1"/>
                </a:solidFill>
              </a:rPr>
              <a:t> H, B, T</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8AD4D1CF-7330-490A-9747-6AB122EA3712}"/>
              </a:ext>
            </a:extLst>
          </p:cNvPr>
          <p:cNvSpPr>
            <a:spLocks noGrp="1"/>
          </p:cNvSpPr>
          <p:nvPr>
            <p:ph idx="1"/>
          </p:nvPr>
        </p:nvSpPr>
        <p:spPr>
          <a:xfrm>
            <a:off x="4976031" y="963877"/>
            <a:ext cx="6377769" cy="4930246"/>
          </a:xfrm>
        </p:spPr>
        <p:txBody>
          <a:bodyPr anchor="ctr">
            <a:normAutofit/>
          </a:bodyPr>
          <a:lstStyle/>
          <a:p>
            <a:pPr marL="0" indent="0" fontAlgn="base">
              <a:buNone/>
            </a:pPr>
            <a:r>
              <a:rPr lang="nl-NL" sz="2400" dirty="0"/>
              <a:t>Per 2 krijgen de </a:t>
            </a:r>
            <a:r>
              <a:rPr lang="nl-NL" sz="2400" dirty="0" err="1"/>
              <a:t>lln</a:t>
            </a:r>
            <a:r>
              <a:rPr lang="nl-NL" sz="2400" dirty="0"/>
              <a:t> oefeningen: </a:t>
            </a:r>
            <a:r>
              <a:rPr lang="nl-NL" sz="2400" dirty="0" err="1"/>
              <a:t>ll</a:t>
            </a:r>
            <a:r>
              <a:rPr lang="nl-NL" sz="2400" dirty="0"/>
              <a:t> 1 leest de oefening voor en geeft het antwoord, </a:t>
            </a:r>
            <a:r>
              <a:rPr lang="nl-NL" sz="2400" dirty="0" err="1"/>
              <a:t>ll</a:t>
            </a:r>
            <a:r>
              <a:rPr lang="nl-NL" sz="2400" dirty="0"/>
              <a:t> 2 noteert wat </a:t>
            </a:r>
            <a:r>
              <a:rPr lang="nl-NL" sz="2400" dirty="0" err="1"/>
              <a:t>ll</a:t>
            </a:r>
            <a:r>
              <a:rPr lang="nl-NL" sz="2400" dirty="0"/>
              <a:t> 1 zegt en coacht indien nodig…en geeft een pluim. Voor de volgende oefening wisselen de rollen. Dus de een noteert wat de ander zegt. </a:t>
            </a:r>
            <a:endParaRPr lang="nl-BE" sz="2400" dirty="0"/>
          </a:p>
          <a:p>
            <a:endParaRPr lang="nl-BE" sz="2400" dirty="0"/>
          </a:p>
        </p:txBody>
      </p:sp>
      <p:pic>
        <p:nvPicPr>
          <p:cNvPr id="7" name="Afbeelding 6">
            <a:hlinkClick r:id="rId2" action="ppaction://hlinksldjump"/>
            <a:extLst>
              <a:ext uri="{FF2B5EF4-FFF2-40B4-BE49-F238E27FC236}">
                <a16:creationId xmlns:a16="http://schemas.microsoft.com/office/drawing/2014/main" id="{890E7E6C-A8F4-4C28-B529-AC596C6CC9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9" name="Afbeelding 8">
            <a:hlinkClick r:id="rId4" action="ppaction://hlinksldjump"/>
            <a:extLst>
              <a:ext uri="{FF2B5EF4-FFF2-40B4-BE49-F238E27FC236}">
                <a16:creationId xmlns:a16="http://schemas.microsoft.com/office/drawing/2014/main" id="{EA14B6FA-51AA-41E6-B3DC-5B1EE25E1DED}"/>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379015176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E9B3A49-DE07-4515-805F-603ED6ED39F5}"/>
              </a:ext>
            </a:extLst>
          </p:cNvPr>
          <p:cNvSpPr>
            <a:spLocks noGrp="1"/>
          </p:cNvSpPr>
          <p:nvPr>
            <p:ph type="title"/>
          </p:nvPr>
        </p:nvSpPr>
        <p:spPr>
          <a:xfrm>
            <a:off x="838200" y="963877"/>
            <a:ext cx="3494362" cy="4930246"/>
          </a:xfrm>
        </p:spPr>
        <p:txBody>
          <a:bodyPr>
            <a:normAutofit/>
          </a:bodyPr>
          <a:lstStyle/>
          <a:p>
            <a:pPr algn="r"/>
            <a:r>
              <a:rPr lang="en-US" b="1" u="sng" dirty="0" err="1">
                <a:solidFill>
                  <a:schemeClr val="accent1"/>
                </a:solidFill>
              </a:rPr>
              <a:t>Pictoselector</a:t>
            </a:r>
            <a:r>
              <a:rPr lang="en-US" dirty="0">
                <a:solidFill>
                  <a:schemeClr val="accent1"/>
                </a:solidFill>
              </a:rPr>
              <a:t> H, A, C</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AF82CFCE-CB96-42BD-B33C-B4B23DD54DA3}"/>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u="sng" dirty="0">
                <a:hlinkClick r:id="rId2"/>
              </a:rPr>
              <a:t>https://www.pictoselector.eu/nl/</a:t>
            </a:r>
            <a:r>
              <a:rPr lang="nl-BE" sz="2400" dirty="0"/>
              <a:t> – Een programma om pictogrammen te maken of om een reeks van pictogrammen samen te voegen tot een procesvoorstelling.</a:t>
            </a:r>
          </a:p>
          <a:p>
            <a:endParaRPr lang="nl-BE" sz="2400" dirty="0"/>
          </a:p>
        </p:txBody>
      </p:sp>
      <p:pic>
        <p:nvPicPr>
          <p:cNvPr id="6" name="Afbeelding 5">
            <a:hlinkClick r:id="rId3" action="ppaction://hlinksldjump"/>
            <a:extLst>
              <a:ext uri="{FF2B5EF4-FFF2-40B4-BE49-F238E27FC236}">
                <a16:creationId xmlns:a16="http://schemas.microsoft.com/office/drawing/2014/main" id="{55015845-0886-4E97-A7AF-DB3DCD91562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5" action="ppaction://hlinksldjump"/>
            <a:extLst>
              <a:ext uri="{FF2B5EF4-FFF2-40B4-BE49-F238E27FC236}">
                <a16:creationId xmlns:a16="http://schemas.microsoft.com/office/drawing/2014/main" id="{0A2B6184-90A0-4FDD-B409-9C14F9473E79}"/>
              </a:ext>
            </a:extLst>
          </p:cNvPr>
          <p:cNvPicPr>
            <a:picLocks noChangeAspect="1"/>
          </p:cNvPicPr>
          <p:nvPr/>
        </p:nvPicPr>
        <p:blipFill>
          <a:blip r:embed="rId6"/>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352211083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B1AE39B-997B-4AE0-8F37-95A701DCB27B}"/>
              </a:ext>
            </a:extLst>
          </p:cNvPr>
          <p:cNvSpPr>
            <a:spLocks noGrp="1"/>
          </p:cNvSpPr>
          <p:nvPr>
            <p:ph type="title"/>
          </p:nvPr>
        </p:nvSpPr>
        <p:spPr>
          <a:xfrm>
            <a:off x="838200" y="963877"/>
            <a:ext cx="3494362" cy="4930246"/>
          </a:xfrm>
        </p:spPr>
        <p:txBody>
          <a:bodyPr>
            <a:normAutofit/>
          </a:bodyPr>
          <a:lstStyle/>
          <a:p>
            <a:pPr algn="r"/>
            <a:r>
              <a:rPr lang="nl-BE" b="1" u="sng" dirty="0">
                <a:solidFill>
                  <a:schemeClr val="accent1"/>
                </a:solidFill>
              </a:rPr>
              <a:t>Escaperoom</a:t>
            </a:r>
            <a:br>
              <a:rPr lang="nl-BE" b="1" u="sng" dirty="0">
                <a:solidFill>
                  <a:schemeClr val="accent1"/>
                </a:solidFill>
              </a:rPr>
            </a:br>
            <a:r>
              <a:rPr lang="nl-BE" dirty="0">
                <a:solidFill>
                  <a:schemeClr val="accent1"/>
                </a:solidFill>
              </a:rPr>
              <a:t>B, T, A, C</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3EA44C1B-84B5-4BD7-909A-4430B86E45FF}"/>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200" dirty="0"/>
              <a:t>A.d.h.v. opdrachten vanuit de leerinhoud moeten de </a:t>
            </a:r>
            <a:r>
              <a:rPr lang="nl-BE" sz="2200" dirty="0" err="1"/>
              <a:t>lln</a:t>
            </a:r>
            <a:r>
              <a:rPr lang="nl-BE" sz="2200" dirty="0"/>
              <a:t> een oplossing vinden om de code tot ‘vrijheid’ te bemachtigen. De </a:t>
            </a:r>
            <a:r>
              <a:rPr lang="nl-BE" sz="2200" dirty="0" err="1"/>
              <a:t>lln</a:t>
            </a:r>
            <a:r>
              <a:rPr lang="nl-BE" sz="2200" dirty="0"/>
              <a:t> werken in groepjes en moeten binnen het lesuur ‘het lokaal’ weten te ‘decoderen’. </a:t>
            </a:r>
          </a:p>
          <a:p>
            <a:pPr marL="0" indent="0" fontAlgn="base">
              <a:buNone/>
            </a:pPr>
            <a:r>
              <a:rPr lang="nl-BE" sz="2200" dirty="0"/>
              <a:t>Inspiratie o.a. te vinden op o.a.: </a:t>
            </a:r>
          </a:p>
          <a:p>
            <a:pPr marL="0" indent="0" fontAlgn="base">
              <a:buNone/>
            </a:pPr>
            <a:r>
              <a:rPr lang="nl-BE" sz="2200" u="sng" dirty="0">
                <a:hlinkClick r:id="rId2"/>
              </a:rPr>
              <a:t>https://nl.pinterest.com/pin/563301865881776444/</a:t>
            </a:r>
            <a:endParaRPr lang="nl-BE" sz="2200" dirty="0"/>
          </a:p>
          <a:p>
            <a:pPr marL="0" indent="0" fontAlgn="base">
              <a:buNone/>
            </a:pPr>
            <a:r>
              <a:rPr lang="nl-BE" sz="2200" u="sng" dirty="0">
                <a:hlinkClick r:id="rId3"/>
              </a:rPr>
              <a:t>https://goedelesideeenmoetjedelen.wordpress.com/2018/06/11/zelf-een-escape-room-maken/</a:t>
            </a:r>
            <a:r>
              <a:rPr lang="nl-BE" sz="2200" dirty="0"/>
              <a:t> </a:t>
            </a:r>
          </a:p>
          <a:p>
            <a:pPr marL="0" indent="0" fontAlgn="base">
              <a:buNone/>
            </a:pPr>
            <a:r>
              <a:rPr lang="nl-BE" sz="2200" u="sng" dirty="0">
                <a:hlinkClick r:id="rId4"/>
              </a:rPr>
              <a:t>https://www.klascement.net</a:t>
            </a:r>
            <a:r>
              <a:rPr lang="nl-BE" sz="2200" dirty="0"/>
              <a:t> </a:t>
            </a:r>
          </a:p>
          <a:p>
            <a:pPr marL="0" indent="0" fontAlgn="base">
              <a:buNone/>
            </a:pPr>
            <a:r>
              <a:rPr lang="nl-BE" sz="2200" u="sng" dirty="0">
                <a:hlinkClick r:id="rId5"/>
              </a:rPr>
              <a:t>https://studio.hetklokhuis.nl/project/93/Escape-room</a:t>
            </a:r>
            <a:endParaRPr lang="nl-BE" sz="2200" dirty="0"/>
          </a:p>
          <a:p>
            <a:endParaRPr lang="nl-BE" sz="2200" dirty="0"/>
          </a:p>
        </p:txBody>
      </p:sp>
      <p:pic>
        <p:nvPicPr>
          <p:cNvPr id="6" name="Afbeelding 5">
            <a:hlinkClick r:id="rId6" action="ppaction://hlinksldjump"/>
            <a:extLst>
              <a:ext uri="{FF2B5EF4-FFF2-40B4-BE49-F238E27FC236}">
                <a16:creationId xmlns:a16="http://schemas.microsoft.com/office/drawing/2014/main" id="{794AF0A6-3F3B-4FE1-9201-87D25F63BB1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8" action="ppaction://hlinksldjump"/>
            <a:extLst>
              <a:ext uri="{FF2B5EF4-FFF2-40B4-BE49-F238E27FC236}">
                <a16:creationId xmlns:a16="http://schemas.microsoft.com/office/drawing/2014/main" id="{2EEBCD05-3D94-46D3-BD27-48E96086F031}"/>
              </a:ext>
            </a:extLst>
          </p:cNvPr>
          <p:cNvPicPr>
            <a:picLocks noChangeAspect="1"/>
          </p:cNvPicPr>
          <p:nvPr/>
        </p:nvPicPr>
        <p:blipFill>
          <a:blip r:embed="rId9"/>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270715892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380CD8D-A1B3-43E1-804E-95D5C69A3340}"/>
              </a:ext>
            </a:extLst>
          </p:cNvPr>
          <p:cNvSpPr>
            <a:spLocks noGrp="1"/>
          </p:cNvSpPr>
          <p:nvPr>
            <p:ph type="title"/>
          </p:nvPr>
        </p:nvSpPr>
        <p:spPr>
          <a:xfrm>
            <a:off x="838200" y="963877"/>
            <a:ext cx="3494362" cy="4930246"/>
          </a:xfrm>
        </p:spPr>
        <p:txBody>
          <a:bodyPr>
            <a:normAutofit/>
          </a:bodyPr>
          <a:lstStyle/>
          <a:p>
            <a:pPr algn="r"/>
            <a:r>
              <a:rPr lang="en-US" b="1" dirty="0">
                <a:solidFill>
                  <a:schemeClr val="accent1"/>
                </a:solidFill>
              </a:rPr>
              <a:t>Pecha Kucha</a:t>
            </a:r>
            <a:r>
              <a:rPr lang="en-US" dirty="0">
                <a:solidFill>
                  <a:schemeClr val="accent1"/>
                </a:solidFill>
              </a:rPr>
              <a:t> A, E, C</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34DCFB69-0319-4F24-9FD2-521315DB7F50}"/>
              </a:ext>
            </a:extLst>
          </p:cNvPr>
          <p:cNvSpPr>
            <a:spLocks noGrp="1"/>
          </p:cNvSpPr>
          <p:nvPr>
            <p:ph idx="1"/>
          </p:nvPr>
        </p:nvSpPr>
        <p:spPr>
          <a:xfrm>
            <a:off x="4976031" y="963877"/>
            <a:ext cx="6377769" cy="4930246"/>
          </a:xfrm>
        </p:spPr>
        <p:txBody>
          <a:bodyPr anchor="ctr">
            <a:normAutofit fontScale="92500" lnSpcReduction="10000"/>
          </a:bodyPr>
          <a:lstStyle/>
          <a:p>
            <a:pPr marL="0" indent="0" fontAlgn="base">
              <a:buNone/>
            </a:pPr>
            <a:r>
              <a:rPr lang="nl-BE" sz="2600" dirty="0"/>
              <a:t>Een presentatietechniek, met behulp van PPT, waar </a:t>
            </a:r>
            <a:r>
              <a:rPr lang="nl-BE" sz="2600" dirty="0" err="1"/>
              <a:t>lln</a:t>
            </a:r>
            <a:r>
              <a:rPr lang="nl-BE" sz="2600" dirty="0"/>
              <a:t> iets voorstellen. De </a:t>
            </a:r>
            <a:r>
              <a:rPr lang="nl-BE" sz="2600" dirty="0" err="1"/>
              <a:t>lln</a:t>
            </a:r>
            <a:r>
              <a:rPr lang="nl-BE" sz="2600" dirty="0"/>
              <a:t> moeten in korte tijd met behulp van afbeeldingen ‘een verhaal’ (verbonden aan de leerinhoud) vertellen met een opgegeven lengte. Tijdens een </a:t>
            </a:r>
            <a:r>
              <a:rPr lang="nl-BE" sz="2600" dirty="0" err="1"/>
              <a:t>Pecha</a:t>
            </a:r>
            <a:r>
              <a:rPr lang="nl-BE" sz="2600" dirty="0"/>
              <a:t> </a:t>
            </a:r>
            <a:r>
              <a:rPr lang="nl-BE" sz="2600" dirty="0" err="1"/>
              <a:t>Kucha</a:t>
            </a:r>
            <a:r>
              <a:rPr lang="nl-BE" sz="2600" dirty="0"/>
              <a:t>-presentatie worden bv. 20 afbeeldingen getoond. Elke afbeelding wordt 20 seconden getoond en dan volgt automatisch de volgende slide. Er is geen stop of pauze mogelijk. De presentatie duurt in dit geval dus precies 20 x 20 seconde. Ter variatie kan je spelen met het aantal dia’s en de tijd.</a:t>
            </a:r>
          </a:p>
          <a:p>
            <a:pPr marL="0" indent="0" fontAlgn="base">
              <a:buNone/>
            </a:pPr>
            <a:r>
              <a:rPr lang="nl-BE" sz="2600" dirty="0"/>
              <a:t>Instelling in PPT: </a:t>
            </a:r>
            <a:r>
              <a:rPr lang="nl-BE" sz="2600" u="sng" dirty="0">
                <a:hlinkClick r:id="rId2"/>
              </a:rPr>
              <a:t>https://www.youtube.com/watch?v=YGVCKCn6jBc</a:t>
            </a:r>
            <a:endParaRPr lang="nl-BE" sz="2600" dirty="0"/>
          </a:p>
          <a:p>
            <a:pPr marL="0" indent="0" fontAlgn="base">
              <a:buNone/>
            </a:pPr>
            <a:endParaRPr lang="nl-BE" sz="2400" dirty="0"/>
          </a:p>
          <a:p>
            <a:endParaRPr lang="nl-BE" sz="2400" dirty="0"/>
          </a:p>
        </p:txBody>
      </p:sp>
      <p:pic>
        <p:nvPicPr>
          <p:cNvPr id="6" name="Afbeelding 5">
            <a:hlinkClick r:id="rId3" action="ppaction://hlinksldjump"/>
            <a:extLst>
              <a:ext uri="{FF2B5EF4-FFF2-40B4-BE49-F238E27FC236}">
                <a16:creationId xmlns:a16="http://schemas.microsoft.com/office/drawing/2014/main" id="{CF9FAFFE-3407-4243-965D-C4DB040EB3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5" action="ppaction://hlinksldjump"/>
            <a:extLst>
              <a:ext uri="{FF2B5EF4-FFF2-40B4-BE49-F238E27FC236}">
                <a16:creationId xmlns:a16="http://schemas.microsoft.com/office/drawing/2014/main" id="{E9653327-C969-4A01-AE5B-8BD5AE63D25B}"/>
              </a:ext>
            </a:extLst>
          </p:cNvPr>
          <p:cNvPicPr>
            <a:picLocks noChangeAspect="1"/>
          </p:cNvPicPr>
          <p:nvPr/>
        </p:nvPicPr>
        <p:blipFill>
          <a:blip r:embed="rId6"/>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369857886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7213012-209A-4C38-B957-59297075F338}"/>
              </a:ext>
            </a:extLst>
          </p:cNvPr>
          <p:cNvSpPr>
            <a:spLocks noGrp="1"/>
          </p:cNvSpPr>
          <p:nvPr>
            <p:ph type="title"/>
          </p:nvPr>
        </p:nvSpPr>
        <p:spPr>
          <a:xfrm>
            <a:off x="838200" y="963877"/>
            <a:ext cx="3494362" cy="4930246"/>
          </a:xfrm>
        </p:spPr>
        <p:txBody>
          <a:bodyPr>
            <a:normAutofit/>
          </a:bodyPr>
          <a:lstStyle/>
          <a:p>
            <a:pPr algn="r"/>
            <a:r>
              <a:rPr lang="nl-BE" b="1" dirty="0">
                <a:solidFill>
                  <a:schemeClr val="accent1"/>
                </a:solidFill>
              </a:rPr>
              <a:t>Zet een </a:t>
            </a:r>
            <a:br>
              <a:rPr lang="nl-BE" b="1" dirty="0">
                <a:solidFill>
                  <a:schemeClr val="accent1"/>
                </a:solidFill>
              </a:rPr>
            </a:br>
            <a:r>
              <a:rPr lang="nl-BE" b="1" dirty="0">
                <a:solidFill>
                  <a:schemeClr val="accent1"/>
                </a:solidFill>
              </a:rPr>
              <a:t>actie op</a:t>
            </a:r>
            <a:br>
              <a:rPr lang="nl-BE" b="1" dirty="0">
                <a:solidFill>
                  <a:schemeClr val="accent1"/>
                </a:solidFill>
              </a:rPr>
            </a:br>
            <a:r>
              <a:rPr lang="nl-BE" dirty="0">
                <a:solidFill>
                  <a:schemeClr val="accent1"/>
                </a:solidFill>
              </a:rPr>
              <a:t>C</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F9534B5D-F700-4BB1-8620-A4EB6BF2C06B}"/>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De </a:t>
            </a:r>
            <a:r>
              <a:rPr lang="nl-BE" sz="2400" dirty="0" err="1"/>
              <a:t>lln</a:t>
            </a:r>
            <a:r>
              <a:rPr lang="nl-BE" sz="2400" dirty="0"/>
              <a:t> zetten stapsgewijs, volgens een plan, een actie op rond het uitgewerkte thema.</a:t>
            </a:r>
          </a:p>
          <a:p>
            <a:endParaRPr lang="nl-BE" sz="2400" dirty="0"/>
          </a:p>
        </p:txBody>
      </p:sp>
      <p:pic>
        <p:nvPicPr>
          <p:cNvPr id="6" name="Afbeelding 5">
            <a:hlinkClick r:id="rId2" action="ppaction://hlinksldjump"/>
            <a:extLst>
              <a:ext uri="{FF2B5EF4-FFF2-40B4-BE49-F238E27FC236}">
                <a16:creationId xmlns:a16="http://schemas.microsoft.com/office/drawing/2014/main" id="{CD9C6DE4-7339-4B14-97B9-2F6B1D334D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EC98EFAA-43D5-4C67-96C7-A80330D091E7}"/>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294290620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1F9720A-2AC3-430D-BA88-6AFF7FE27222}"/>
              </a:ext>
            </a:extLst>
          </p:cNvPr>
          <p:cNvSpPr>
            <a:spLocks noGrp="1"/>
          </p:cNvSpPr>
          <p:nvPr>
            <p:ph type="title"/>
          </p:nvPr>
        </p:nvSpPr>
        <p:spPr>
          <a:xfrm>
            <a:off x="838200" y="963877"/>
            <a:ext cx="3494362" cy="4930246"/>
          </a:xfrm>
        </p:spPr>
        <p:txBody>
          <a:bodyPr>
            <a:normAutofit/>
          </a:bodyPr>
          <a:lstStyle/>
          <a:p>
            <a:pPr algn="r"/>
            <a:r>
              <a:rPr lang="nl-BE" b="1" dirty="0">
                <a:solidFill>
                  <a:schemeClr val="accent1"/>
                </a:solidFill>
              </a:rPr>
              <a:t>Zet de klok</a:t>
            </a:r>
            <a:br>
              <a:rPr lang="nl-BE" b="1" dirty="0">
                <a:solidFill>
                  <a:schemeClr val="accent1"/>
                </a:solidFill>
              </a:rPr>
            </a:br>
            <a:r>
              <a:rPr lang="nl-BE" dirty="0">
                <a:solidFill>
                  <a:schemeClr val="accent1"/>
                </a:solidFill>
              </a:rPr>
              <a:t>H, B, T</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40657242-A315-4414-8A5A-58F7E0CCBCB2}"/>
              </a:ext>
            </a:extLst>
          </p:cNvPr>
          <p:cNvSpPr>
            <a:spLocks noGrp="1"/>
          </p:cNvSpPr>
          <p:nvPr>
            <p:ph idx="1"/>
          </p:nvPr>
        </p:nvSpPr>
        <p:spPr>
          <a:xfrm>
            <a:off x="4976031" y="963877"/>
            <a:ext cx="6377769" cy="4930246"/>
          </a:xfrm>
        </p:spPr>
        <p:txBody>
          <a:bodyPr anchor="ctr">
            <a:normAutofit/>
          </a:bodyPr>
          <a:lstStyle/>
          <a:p>
            <a:pPr marL="0" indent="0">
              <a:buNone/>
            </a:pPr>
            <a:r>
              <a:rPr lang="nl-NL" sz="2400" dirty="0"/>
              <a:t>De </a:t>
            </a:r>
            <a:r>
              <a:rPr lang="nl-NL" sz="2400" dirty="0" err="1"/>
              <a:t>lln</a:t>
            </a:r>
            <a:r>
              <a:rPr lang="nl-NL" sz="2400" dirty="0"/>
              <a:t> maken zoveel mogelijk oefeningen correct in een beperkte tijd.</a:t>
            </a:r>
            <a:endParaRPr lang="nl-BE" sz="2400" dirty="0"/>
          </a:p>
        </p:txBody>
      </p:sp>
      <p:pic>
        <p:nvPicPr>
          <p:cNvPr id="6" name="Afbeelding 5">
            <a:hlinkClick r:id="rId2" action="ppaction://hlinksldjump"/>
            <a:extLst>
              <a:ext uri="{FF2B5EF4-FFF2-40B4-BE49-F238E27FC236}">
                <a16:creationId xmlns:a16="http://schemas.microsoft.com/office/drawing/2014/main" id="{593B6456-7E3F-43BB-8722-AC4B470BAB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4D980EBF-986E-41D3-8284-9E8B66DEBA00}"/>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3870628117"/>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D0B8000-2890-4618-BB44-3C7D999294FA}"/>
              </a:ext>
            </a:extLst>
          </p:cNvPr>
          <p:cNvSpPr>
            <a:spLocks noGrp="1"/>
          </p:cNvSpPr>
          <p:nvPr>
            <p:ph type="title"/>
          </p:nvPr>
        </p:nvSpPr>
        <p:spPr>
          <a:xfrm>
            <a:off x="838200" y="963877"/>
            <a:ext cx="3494362" cy="4930246"/>
          </a:xfrm>
        </p:spPr>
        <p:txBody>
          <a:bodyPr>
            <a:normAutofit/>
          </a:bodyPr>
          <a:lstStyle/>
          <a:p>
            <a:pPr algn="r"/>
            <a:r>
              <a:rPr lang="nl-BE" b="1" dirty="0">
                <a:solidFill>
                  <a:schemeClr val="accent1"/>
                </a:solidFill>
              </a:rPr>
              <a:t>Zoek de eenheid</a:t>
            </a:r>
            <a:br>
              <a:rPr lang="nl-BE" b="1" dirty="0">
                <a:solidFill>
                  <a:schemeClr val="accent1"/>
                </a:solidFill>
              </a:rPr>
            </a:br>
            <a:r>
              <a:rPr lang="nl-BE" dirty="0">
                <a:solidFill>
                  <a:schemeClr val="accent1"/>
                </a:solidFill>
              </a:rPr>
              <a:t>H, A</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963F28BB-2FBD-4466-B356-605186F198D8}"/>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De inhoud van een infodeel wordt verknipt (ofwel echt helemaal, ofwel per paragraaf of zo). De </a:t>
            </a:r>
            <a:r>
              <a:rPr lang="nl-BE" sz="2400" dirty="0" err="1"/>
              <a:t>lln</a:t>
            </a:r>
            <a:r>
              <a:rPr lang="nl-BE" sz="2400" dirty="0"/>
              <a:t> moeten de structuur van de cursus zoeken en er opnieuw een correcte gestructureerde eenheid van maken.</a:t>
            </a:r>
          </a:p>
          <a:p>
            <a:endParaRPr lang="nl-BE" sz="2400" dirty="0"/>
          </a:p>
        </p:txBody>
      </p:sp>
      <p:pic>
        <p:nvPicPr>
          <p:cNvPr id="6" name="Afbeelding 5">
            <a:hlinkClick r:id="rId2" action="ppaction://hlinksldjump"/>
            <a:extLst>
              <a:ext uri="{FF2B5EF4-FFF2-40B4-BE49-F238E27FC236}">
                <a16:creationId xmlns:a16="http://schemas.microsoft.com/office/drawing/2014/main" id="{F31C2D7F-B8F5-47A3-ABE3-7911D54775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3559529E-2A09-4AFF-9EEA-FCA213310A89}"/>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246810529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7ABC882-DE28-4237-9888-2EC46AF8DADE}"/>
              </a:ext>
            </a:extLst>
          </p:cNvPr>
          <p:cNvSpPr>
            <a:spLocks noGrp="1"/>
          </p:cNvSpPr>
          <p:nvPr>
            <p:ph type="title"/>
          </p:nvPr>
        </p:nvSpPr>
        <p:spPr>
          <a:xfrm>
            <a:off x="838200" y="963877"/>
            <a:ext cx="3494362" cy="4930246"/>
          </a:xfrm>
        </p:spPr>
        <p:txBody>
          <a:bodyPr>
            <a:normAutofit/>
          </a:bodyPr>
          <a:lstStyle/>
          <a:p>
            <a:pPr algn="r"/>
            <a:r>
              <a:rPr lang="nl-BE" b="1" dirty="0">
                <a:solidFill>
                  <a:schemeClr val="accent1"/>
                </a:solidFill>
              </a:rPr>
              <a:t>Placemats</a:t>
            </a:r>
            <a:br>
              <a:rPr lang="nl-BE" b="1" dirty="0">
                <a:solidFill>
                  <a:schemeClr val="accent1"/>
                </a:solidFill>
              </a:rPr>
            </a:br>
            <a:r>
              <a:rPr lang="nl-BE" dirty="0">
                <a:solidFill>
                  <a:schemeClr val="accent1"/>
                </a:solidFill>
              </a:rPr>
              <a:t>H, B, T</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64EFCA9D-3E0B-4A12-A289-39090D0B8F9A}"/>
              </a:ext>
            </a:extLst>
          </p:cNvPr>
          <p:cNvSpPr>
            <a:spLocks noGrp="1"/>
          </p:cNvSpPr>
          <p:nvPr>
            <p:ph idx="1"/>
          </p:nvPr>
        </p:nvSpPr>
        <p:spPr>
          <a:xfrm>
            <a:off x="4976031" y="963877"/>
            <a:ext cx="6377769" cy="4930246"/>
          </a:xfrm>
        </p:spPr>
        <p:txBody>
          <a:bodyPr anchor="ctr">
            <a:normAutofit/>
          </a:bodyPr>
          <a:lstStyle/>
          <a:p>
            <a:pPr marL="0" indent="0">
              <a:buNone/>
            </a:pPr>
            <a:r>
              <a:rPr lang="nl-BE" sz="2400" dirty="0"/>
              <a:t>De leerlingen krijgen per 4 een groot blad met in het midden een vierkant en dan een lijn van de 4 hoeken van het vierkant naar de 4 hoeken van het blad. Ze krijgen een vraag en noteren elk hun antwoord in hun vak van de buitencirkel. Daarna plegen ze overleg en noteren het juiste antwoord in het middenvak.</a:t>
            </a:r>
          </a:p>
          <a:p>
            <a:endParaRPr lang="nl-BE" sz="2400" dirty="0"/>
          </a:p>
        </p:txBody>
      </p:sp>
      <p:pic>
        <p:nvPicPr>
          <p:cNvPr id="6" name="Afbeelding 5">
            <a:hlinkClick r:id="rId2" action="ppaction://hlinksldjump"/>
            <a:extLst>
              <a:ext uri="{FF2B5EF4-FFF2-40B4-BE49-F238E27FC236}">
                <a16:creationId xmlns:a16="http://schemas.microsoft.com/office/drawing/2014/main" id="{CD3719F7-706D-4C57-9D68-E1E0AA1A3A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743B223A-14B4-46B3-9C25-FF57C02EC1A1}"/>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2486788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Rectangle 19">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0D183A3-1226-4DF7-AB0A-43BE169D8F4F}"/>
              </a:ext>
            </a:extLst>
          </p:cNvPr>
          <p:cNvSpPr>
            <a:spLocks noGrp="1"/>
          </p:cNvSpPr>
          <p:nvPr>
            <p:ph type="title"/>
          </p:nvPr>
        </p:nvSpPr>
        <p:spPr>
          <a:xfrm>
            <a:off x="838200" y="365125"/>
            <a:ext cx="10515600" cy="1325563"/>
          </a:xfrm>
        </p:spPr>
        <p:txBody>
          <a:bodyPr>
            <a:normAutofit/>
          </a:bodyPr>
          <a:lstStyle/>
          <a:p>
            <a:r>
              <a:rPr lang="nl-BE" b="1">
                <a:ln w="10160">
                  <a:solidFill>
                    <a:schemeClr val="accent5"/>
                  </a:solidFill>
                  <a:prstDash val="solid"/>
                </a:ln>
                <a:solidFill>
                  <a:schemeClr val="bg1">
                    <a:lumMod val="95000"/>
                    <a:lumOff val="5000"/>
                  </a:schemeClr>
                </a:solidFill>
                <a:effectLst>
                  <a:outerShdw blurRad="38100" dist="22860" dir="5400000" algn="tl" rotWithShape="0">
                    <a:srgbClr val="000000">
                      <a:alpha val="30000"/>
                    </a:srgbClr>
                  </a:outerShdw>
                </a:effectLst>
              </a:rPr>
              <a:t>B</a:t>
            </a:r>
          </a:p>
        </p:txBody>
      </p:sp>
      <p:sp>
        <p:nvSpPr>
          <p:cNvPr id="3" name="Tijdelijke aanduiding voor inhoud 2">
            <a:extLst>
              <a:ext uri="{FF2B5EF4-FFF2-40B4-BE49-F238E27FC236}">
                <a16:creationId xmlns:a16="http://schemas.microsoft.com/office/drawing/2014/main" id="{31379E80-4950-41B8-BAB2-CBC4C9DB15C6}"/>
              </a:ext>
            </a:extLst>
          </p:cNvPr>
          <p:cNvSpPr>
            <a:spLocks noGrp="1"/>
          </p:cNvSpPr>
          <p:nvPr>
            <p:ph idx="1"/>
          </p:nvPr>
        </p:nvSpPr>
        <p:spPr>
          <a:xfrm>
            <a:off x="838200" y="2015406"/>
            <a:ext cx="10515600" cy="4065986"/>
          </a:xfrm>
        </p:spPr>
        <p:txBody>
          <a:bodyPr anchor="ctr">
            <a:normAutofit/>
          </a:bodyPr>
          <a:lstStyle/>
          <a:p>
            <a:pPr lvl="0" fontAlgn="base"/>
            <a:r>
              <a:rPr lang="nl-NL" sz="2000" b="1" dirty="0">
                <a:hlinkClick r:id="rId2" action="ppaction://hlinksldjump"/>
              </a:rPr>
              <a:t>Bergwandeling</a:t>
            </a:r>
            <a:r>
              <a:rPr lang="nl-NL" sz="2000" dirty="0"/>
              <a:t> </a:t>
            </a:r>
            <a:endParaRPr lang="nl-BE" sz="2000" dirty="0"/>
          </a:p>
          <a:p>
            <a:pPr lvl="0" fontAlgn="base"/>
            <a:r>
              <a:rPr lang="nl-NL" sz="2000" b="1" dirty="0">
                <a:hlinkClick r:id="rId3" action="ppaction://hlinksldjump"/>
              </a:rPr>
              <a:t>Beslis zelf</a:t>
            </a:r>
            <a:r>
              <a:rPr lang="nl-NL" sz="2000" dirty="0">
                <a:hlinkClick r:id="rId3" action="ppaction://hlinksldjump"/>
              </a:rPr>
              <a:t> </a:t>
            </a:r>
            <a:r>
              <a:rPr lang="nl-BE" sz="2000" dirty="0"/>
              <a:t>– H, B, T, A, E, C</a:t>
            </a:r>
          </a:p>
          <a:p>
            <a:pPr lvl="0" fontAlgn="base"/>
            <a:r>
              <a:rPr lang="nl-BE" sz="2000" b="1" dirty="0">
                <a:hlinkClick r:id="rId4" action="ppaction://hlinksldjump"/>
              </a:rPr>
              <a:t>Brainstorm</a:t>
            </a:r>
            <a:r>
              <a:rPr lang="nl-BE" sz="2000" dirty="0"/>
              <a:t> - H</a:t>
            </a:r>
          </a:p>
          <a:p>
            <a:pPr lvl="0" fontAlgn="base"/>
            <a:r>
              <a:rPr lang="nl-NL" sz="2000" b="1" dirty="0">
                <a:hlinkClick r:id="rId5" action="ppaction://hlinksldjump"/>
              </a:rPr>
              <a:t>Brief aan Mona</a:t>
            </a:r>
            <a:r>
              <a:rPr lang="nl-NL" sz="2000" dirty="0">
                <a:hlinkClick r:id="rId5" action="ppaction://hlinksldjump"/>
              </a:rPr>
              <a:t> </a:t>
            </a:r>
            <a:r>
              <a:rPr lang="nl-NL" sz="2000" dirty="0"/>
              <a:t>-</a:t>
            </a:r>
            <a:r>
              <a:rPr lang="nl-BE" sz="2000" dirty="0"/>
              <a:t> B</a:t>
            </a:r>
          </a:p>
          <a:p>
            <a:pPr lvl="0" fontAlgn="base"/>
            <a:r>
              <a:rPr lang="en-US" sz="2000" b="1" dirty="0">
                <a:hlinkClick r:id="rId6" action="ppaction://hlinksldjump"/>
              </a:rPr>
              <a:t>BV-interview</a:t>
            </a:r>
            <a:r>
              <a:rPr lang="en-US" sz="2000" dirty="0">
                <a:hlinkClick r:id="rId6" action="ppaction://hlinksldjump"/>
              </a:rPr>
              <a:t> </a:t>
            </a:r>
            <a:r>
              <a:rPr lang="en-US" sz="2000" dirty="0"/>
              <a:t>- H, B, T, E</a:t>
            </a:r>
            <a:endParaRPr lang="nl-BE" sz="2000" dirty="0"/>
          </a:p>
          <a:p>
            <a:pPr marL="0" indent="0">
              <a:buNone/>
            </a:pPr>
            <a:endParaRPr lang="nl-BE" sz="2000" dirty="0"/>
          </a:p>
        </p:txBody>
      </p:sp>
      <p:pic>
        <p:nvPicPr>
          <p:cNvPr id="9" name="Afbeelding 8">
            <a:hlinkClick r:id="rId7" action="ppaction://hlinksldjump"/>
            <a:extLst>
              <a:ext uri="{FF2B5EF4-FFF2-40B4-BE49-F238E27FC236}">
                <a16:creationId xmlns:a16="http://schemas.microsoft.com/office/drawing/2014/main" id="{FDA0486B-FD33-4AEB-9EBB-4E02BCA241C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490849" y="6015700"/>
            <a:ext cx="371671" cy="385051"/>
          </a:xfrm>
          <a:prstGeom prst="rect">
            <a:avLst/>
          </a:prstGeom>
        </p:spPr>
      </p:pic>
      <p:pic>
        <p:nvPicPr>
          <p:cNvPr id="10" name="Afbeelding 9">
            <a:hlinkClick r:id="rId9" action="ppaction://hlinksldjump"/>
            <a:extLst>
              <a:ext uri="{FF2B5EF4-FFF2-40B4-BE49-F238E27FC236}">
                <a16:creationId xmlns:a16="http://schemas.microsoft.com/office/drawing/2014/main" id="{384472E3-0677-450B-8FE1-FCC05224CFD7}"/>
              </a:ext>
            </a:extLst>
          </p:cNvPr>
          <p:cNvPicPr>
            <a:picLocks noChangeAspect="1"/>
          </p:cNvPicPr>
          <p:nvPr/>
        </p:nvPicPr>
        <p:blipFill>
          <a:blip r:embed="rId10"/>
          <a:stretch>
            <a:fillRect/>
          </a:stretch>
        </p:blipFill>
        <p:spPr>
          <a:xfrm>
            <a:off x="11116402" y="6108458"/>
            <a:ext cx="474796" cy="223154"/>
          </a:xfrm>
          <a:prstGeom prst="rect">
            <a:avLst/>
          </a:prstGeom>
        </p:spPr>
      </p:pic>
    </p:spTree>
    <p:extLst>
      <p:ext uri="{BB962C8B-B14F-4D97-AF65-F5344CB8AC3E}">
        <p14:creationId xmlns:p14="http://schemas.microsoft.com/office/powerpoint/2010/main" val="1199139244"/>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0D183A3-1226-4DF7-AB0A-43BE169D8F4F}"/>
              </a:ext>
            </a:extLst>
          </p:cNvPr>
          <p:cNvSpPr>
            <a:spLocks noGrp="1"/>
          </p:cNvSpPr>
          <p:nvPr>
            <p:ph type="title"/>
          </p:nvPr>
        </p:nvSpPr>
        <p:spPr>
          <a:xfrm>
            <a:off x="838200" y="365125"/>
            <a:ext cx="10515600" cy="1325563"/>
          </a:xfrm>
        </p:spPr>
        <p:txBody>
          <a:bodyPr>
            <a:normAutofit/>
          </a:bodyPr>
          <a:lstStyle/>
          <a:p>
            <a:r>
              <a:rPr lang="nl-BE" b="1">
                <a:ln w="10160">
                  <a:solidFill>
                    <a:schemeClr val="accent5"/>
                  </a:solidFill>
                  <a:prstDash val="solid"/>
                </a:ln>
                <a:solidFill>
                  <a:schemeClr val="bg1">
                    <a:lumMod val="95000"/>
                    <a:lumOff val="5000"/>
                  </a:schemeClr>
                </a:solidFill>
                <a:effectLst>
                  <a:outerShdw blurRad="38100" dist="22860" dir="5400000" algn="tl" rotWithShape="0">
                    <a:srgbClr val="000000">
                      <a:alpha val="30000"/>
                    </a:srgbClr>
                  </a:outerShdw>
                </a:effectLst>
              </a:rPr>
              <a:t>C</a:t>
            </a:r>
          </a:p>
        </p:txBody>
      </p:sp>
      <p:sp>
        <p:nvSpPr>
          <p:cNvPr id="3" name="Tijdelijke aanduiding voor inhoud 2">
            <a:extLst>
              <a:ext uri="{FF2B5EF4-FFF2-40B4-BE49-F238E27FC236}">
                <a16:creationId xmlns:a16="http://schemas.microsoft.com/office/drawing/2014/main" id="{31379E80-4950-41B8-BAB2-CBC4C9DB15C6}"/>
              </a:ext>
            </a:extLst>
          </p:cNvPr>
          <p:cNvSpPr>
            <a:spLocks noGrp="1"/>
          </p:cNvSpPr>
          <p:nvPr>
            <p:ph idx="1"/>
          </p:nvPr>
        </p:nvSpPr>
        <p:spPr>
          <a:xfrm>
            <a:off x="838200" y="2015406"/>
            <a:ext cx="10515600" cy="4065986"/>
          </a:xfrm>
        </p:spPr>
        <p:txBody>
          <a:bodyPr anchor="ctr">
            <a:normAutofit/>
          </a:bodyPr>
          <a:lstStyle/>
          <a:p>
            <a:r>
              <a:rPr lang="nl-NL" sz="2000" b="1" dirty="0">
                <a:hlinkClick r:id="rId2" action="ppaction://hlinksldjump"/>
              </a:rPr>
              <a:t>Carrouselgesprek </a:t>
            </a:r>
            <a:r>
              <a:rPr lang="nl-NL" sz="2000" dirty="0"/>
              <a:t>-</a:t>
            </a:r>
            <a:r>
              <a:rPr lang="nl-BE" sz="2000" dirty="0"/>
              <a:t> H</a:t>
            </a:r>
          </a:p>
          <a:p>
            <a:pPr marL="0" indent="0">
              <a:buNone/>
            </a:pPr>
            <a:endParaRPr lang="nl-BE" sz="2000" dirty="0"/>
          </a:p>
        </p:txBody>
      </p:sp>
      <p:pic>
        <p:nvPicPr>
          <p:cNvPr id="9" name="Afbeelding 8">
            <a:hlinkClick r:id="rId3" action="ppaction://hlinksldjump"/>
            <a:extLst>
              <a:ext uri="{FF2B5EF4-FFF2-40B4-BE49-F238E27FC236}">
                <a16:creationId xmlns:a16="http://schemas.microsoft.com/office/drawing/2014/main" id="{00057ACF-6DE8-4FED-8981-E1414C59C2D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90849" y="6015700"/>
            <a:ext cx="371671" cy="385051"/>
          </a:xfrm>
          <a:prstGeom prst="rect">
            <a:avLst/>
          </a:prstGeom>
        </p:spPr>
      </p:pic>
      <p:pic>
        <p:nvPicPr>
          <p:cNvPr id="10" name="Afbeelding 9">
            <a:hlinkClick r:id="rId5" action="ppaction://hlinksldjump"/>
            <a:extLst>
              <a:ext uri="{FF2B5EF4-FFF2-40B4-BE49-F238E27FC236}">
                <a16:creationId xmlns:a16="http://schemas.microsoft.com/office/drawing/2014/main" id="{9DEC7C7C-B202-4A48-B071-1CD0B08C99B4}"/>
              </a:ext>
            </a:extLst>
          </p:cNvPr>
          <p:cNvPicPr>
            <a:picLocks noChangeAspect="1"/>
          </p:cNvPicPr>
          <p:nvPr/>
        </p:nvPicPr>
        <p:blipFill>
          <a:blip r:embed="rId6"/>
          <a:stretch>
            <a:fillRect/>
          </a:stretch>
        </p:blipFill>
        <p:spPr>
          <a:xfrm>
            <a:off x="11116402" y="6108458"/>
            <a:ext cx="474796" cy="223154"/>
          </a:xfrm>
          <a:prstGeom prst="rect">
            <a:avLst/>
          </a:prstGeom>
        </p:spPr>
      </p:pic>
    </p:spTree>
    <p:extLst>
      <p:ext uri="{BB962C8B-B14F-4D97-AF65-F5344CB8AC3E}">
        <p14:creationId xmlns:p14="http://schemas.microsoft.com/office/powerpoint/2010/main" val="3869748736"/>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0D183A3-1226-4DF7-AB0A-43BE169D8F4F}"/>
              </a:ext>
            </a:extLst>
          </p:cNvPr>
          <p:cNvSpPr>
            <a:spLocks noGrp="1"/>
          </p:cNvSpPr>
          <p:nvPr>
            <p:ph type="title"/>
          </p:nvPr>
        </p:nvSpPr>
        <p:spPr>
          <a:xfrm>
            <a:off x="838200" y="365125"/>
            <a:ext cx="10515600" cy="1325563"/>
          </a:xfrm>
        </p:spPr>
        <p:txBody>
          <a:bodyPr>
            <a:normAutofit/>
          </a:bodyPr>
          <a:lstStyle/>
          <a:p>
            <a:r>
              <a:rPr lang="nl-BE" b="1">
                <a:ln w="10160">
                  <a:solidFill>
                    <a:schemeClr val="accent5"/>
                  </a:solidFill>
                  <a:prstDash val="solid"/>
                </a:ln>
                <a:solidFill>
                  <a:schemeClr val="bg1">
                    <a:lumMod val="95000"/>
                    <a:lumOff val="5000"/>
                  </a:schemeClr>
                </a:solidFill>
                <a:effectLst>
                  <a:outerShdw blurRad="38100" dist="22860" dir="5400000" algn="tl" rotWithShape="0">
                    <a:srgbClr val="000000">
                      <a:alpha val="30000"/>
                    </a:srgbClr>
                  </a:outerShdw>
                </a:effectLst>
              </a:rPr>
              <a:t>D</a:t>
            </a:r>
          </a:p>
        </p:txBody>
      </p:sp>
      <p:sp>
        <p:nvSpPr>
          <p:cNvPr id="3" name="Tijdelijke aanduiding voor inhoud 2">
            <a:extLst>
              <a:ext uri="{FF2B5EF4-FFF2-40B4-BE49-F238E27FC236}">
                <a16:creationId xmlns:a16="http://schemas.microsoft.com/office/drawing/2014/main" id="{31379E80-4950-41B8-BAB2-CBC4C9DB15C6}"/>
              </a:ext>
            </a:extLst>
          </p:cNvPr>
          <p:cNvSpPr>
            <a:spLocks noGrp="1"/>
          </p:cNvSpPr>
          <p:nvPr>
            <p:ph idx="1"/>
          </p:nvPr>
        </p:nvSpPr>
        <p:spPr>
          <a:xfrm>
            <a:off x="838200" y="2015406"/>
            <a:ext cx="10515600" cy="4065986"/>
          </a:xfrm>
        </p:spPr>
        <p:txBody>
          <a:bodyPr anchor="ctr">
            <a:normAutofit/>
          </a:bodyPr>
          <a:lstStyle/>
          <a:p>
            <a:r>
              <a:rPr lang="nl-NL" sz="2000" b="1" dirty="0">
                <a:hlinkClick r:id="rId2" action="ppaction://hlinksldjump"/>
              </a:rPr>
              <a:t>De stoel</a:t>
            </a:r>
            <a:r>
              <a:rPr lang="nl-NL" sz="2000" dirty="0">
                <a:hlinkClick r:id="rId2" action="ppaction://hlinksldjump"/>
              </a:rPr>
              <a:t> </a:t>
            </a:r>
            <a:r>
              <a:rPr lang="nl-NL" sz="2000" dirty="0"/>
              <a:t>– T, A</a:t>
            </a:r>
            <a:endParaRPr lang="nl-BE" sz="2000" dirty="0"/>
          </a:p>
          <a:p>
            <a:pPr marL="0" indent="0">
              <a:buNone/>
            </a:pPr>
            <a:endParaRPr lang="nl-BE" sz="2000" dirty="0"/>
          </a:p>
        </p:txBody>
      </p:sp>
      <p:pic>
        <p:nvPicPr>
          <p:cNvPr id="9" name="Afbeelding 8">
            <a:hlinkClick r:id="rId3" action="ppaction://hlinksldjump"/>
            <a:extLst>
              <a:ext uri="{FF2B5EF4-FFF2-40B4-BE49-F238E27FC236}">
                <a16:creationId xmlns:a16="http://schemas.microsoft.com/office/drawing/2014/main" id="{DC2E0435-51A0-4BB9-8C3D-0A8055E4042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90849" y="6015700"/>
            <a:ext cx="371671" cy="385051"/>
          </a:xfrm>
          <a:prstGeom prst="rect">
            <a:avLst/>
          </a:prstGeom>
        </p:spPr>
      </p:pic>
      <p:pic>
        <p:nvPicPr>
          <p:cNvPr id="10" name="Afbeelding 9">
            <a:hlinkClick r:id="rId5" action="ppaction://hlinksldjump"/>
            <a:extLst>
              <a:ext uri="{FF2B5EF4-FFF2-40B4-BE49-F238E27FC236}">
                <a16:creationId xmlns:a16="http://schemas.microsoft.com/office/drawing/2014/main" id="{1E5461C0-90D8-4571-A312-FB004EA99065}"/>
              </a:ext>
            </a:extLst>
          </p:cNvPr>
          <p:cNvPicPr>
            <a:picLocks noChangeAspect="1"/>
          </p:cNvPicPr>
          <p:nvPr/>
        </p:nvPicPr>
        <p:blipFill>
          <a:blip r:embed="rId6"/>
          <a:stretch>
            <a:fillRect/>
          </a:stretch>
        </p:blipFill>
        <p:spPr>
          <a:xfrm>
            <a:off x="11116402" y="6108458"/>
            <a:ext cx="474796" cy="223154"/>
          </a:xfrm>
          <a:prstGeom prst="rect">
            <a:avLst/>
          </a:prstGeom>
        </p:spPr>
      </p:pic>
    </p:spTree>
    <p:extLst>
      <p:ext uri="{BB962C8B-B14F-4D97-AF65-F5344CB8AC3E}">
        <p14:creationId xmlns:p14="http://schemas.microsoft.com/office/powerpoint/2010/main" val="2164916616"/>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0D183A3-1226-4DF7-AB0A-43BE169D8F4F}"/>
              </a:ext>
            </a:extLst>
          </p:cNvPr>
          <p:cNvSpPr>
            <a:spLocks noGrp="1"/>
          </p:cNvSpPr>
          <p:nvPr>
            <p:ph type="title"/>
          </p:nvPr>
        </p:nvSpPr>
        <p:spPr>
          <a:xfrm>
            <a:off x="838200" y="365125"/>
            <a:ext cx="10515600" cy="1325563"/>
          </a:xfrm>
        </p:spPr>
        <p:txBody>
          <a:bodyPr>
            <a:normAutofit/>
          </a:bodyPr>
          <a:lstStyle/>
          <a:p>
            <a:r>
              <a:rPr lang="nl-BE" b="1">
                <a:ln w="10160">
                  <a:solidFill>
                    <a:schemeClr val="accent5"/>
                  </a:solidFill>
                  <a:prstDash val="solid"/>
                </a:ln>
                <a:solidFill>
                  <a:schemeClr val="bg1">
                    <a:lumMod val="95000"/>
                    <a:lumOff val="5000"/>
                  </a:schemeClr>
                </a:solidFill>
                <a:effectLst>
                  <a:outerShdw blurRad="38100" dist="22860" dir="5400000" algn="tl" rotWithShape="0">
                    <a:srgbClr val="000000">
                      <a:alpha val="30000"/>
                    </a:srgbClr>
                  </a:outerShdw>
                </a:effectLst>
              </a:rPr>
              <a:t>E</a:t>
            </a:r>
          </a:p>
        </p:txBody>
      </p:sp>
      <p:sp>
        <p:nvSpPr>
          <p:cNvPr id="3" name="Tijdelijke aanduiding voor inhoud 2">
            <a:extLst>
              <a:ext uri="{FF2B5EF4-FFF2-40B4-BE49-F238E27FC236}">
                <a16:creationId xmlns:a16="http://schemas.microsoft.com/office/drawing/2014/main" id="{31379E80-4950-41B8-BAB2-CBC4C9DB15C6}"/>
              </a:ext>
            </a:extLst>
          </p:cNvPr>
          <p:cNvSpPr>
            <a:spLocks noGrp="1"/>
          </p:cNvSpPr>
          <p:nvPr>
            <p:ph idx="1"/>
          </p:nvPr>
        </p:nvSpPr>
        <p:spPr>
          <a:xfrm>
            <a:off x="838200" y="2015406"/>
            <a:ext cx="10515600" cy="4065986"/>
          </a:xfrm>
        </p:spPr>
        <p:txBody>
          <a:bodyPr anchor="ctr">
            <a:normAutofit/>
          </a:bodyPr>
          <a:lstStyle/>
          <a:p>
            <a:pPr lvl="0" fontAlgn="base"/>
            <a:r>
              <a:rPr lang="nl-NL" sz="2000" b="1" dirty="0">
                <a:hlinkClick r:id="rId2" action="ppaction://hlinksldjump"/>
              </a:rPr>
              <a:t>Elkaar bevragen</a:t>
            </a:r>
            <a:r>
              <a:rPr lang="nl-BE" sz="2000" dirty="0"/>
              <a:t> -H, B, T</a:t>
            </a:r>
          </a:p>
          <a:p>
            <a:pPr lvl="0" fontAlgn="base"/>
            <a:r>
              <a:rPr lang="nl-NL" sz="2000" b="1" dirty="0">
                <a:hlinkClick r:id="rId3" action="ppaction://hlinksldjump"/>
              </a:rPr>
              <a:t>Elkaar uitleg geven</a:t>
            </a:r>
            <a:r>
              <a:rPr lang="nl-BE" sz="2000" dirty="0"/>
              <a:t> - H, B</a:t>
            </a:r>
          </a:p>
          <a:p>
            <a:pPr lvl="0" fontAlgn="base"/>
            <a:r>
              <a:rPr lang="nl-BE" sz="2000" b="1" dirty="0">
                <a:hlinkClick r:id="rId4" action="ppaction://hlinksldjump"/>
              </a:rPr>
              <a:t>Escaperoom</a:t>
            </a:r>
            <a:r>
              <a:rPr lang="nl-BE" sz="2000" dirty="0"/>
              <a:t> – H, B, T, A, C</a:t>
            </a:r>
          </a:p>
          <a:p>
            <a:pPr lvl="0" fontAlgn="base"/>
            <a:r>
              <a:rPr lang="nl-NL" sz="2000" b="1" dirty="0">
                <a:hlinkClick r:id="rId5" action="ppaction://hlinksldjump"/>
              </a:rPr>
              <a:t>Even spieken</a:t>
            </a:r>
            <a:r>
              <a:rPr lang="nl-NL" sz="2000" dirty="0">
                <a:hlinkClick r:id="rId5" action="ppaction://hlinksldjump"/>
              </a:rPr>
              <a:t> </a:t>
            </a:r>
            <a:endParaRPr lang="nl-BE" sz="2000" dirty="0"/>
          </a:p>
          <a:p>
            <a:pPr marL="0" indent="0">
              <a:buNone/>
            </a:pPr>
            <a:endParaRPr lang="nl-BE" sz="2000" dirty="0"/>
          </a:p>
        </p:txBody>
      </p:sp>
      <p:pic>
        <p:nvPicPr>
          <p:cNvPr id="9" name="Afbeelding 8">
            <a:hlinkClick r:id="rId6" action="ppaction://hlinksldjump"/>
            <a:extLst>
              <a:ext uri="{FF2B5EF4-FFF2-40B4-BE49-F238E27FC236}">
                <a16:creationId xmlns:a16="http://schemas.microsoft.com/office/drawing/2014/main" id="{E344BF2C-9B13-4E96-853C-73E5F185E6E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490849" y="6015700"/>
            <a:ext cx="371671" cy="385051"/>
          </a:xfrm>
          <a:prstGeom prst="rect">
            <a:avLst/>
          </a:prstGeom>
        </p:spPr>
      </p:pic>
      <p:pic>
        <p:nvPicPr>
          <p:cNvPr id="10" name="Afbeelding 9">
            <a:hlinkClick r:id="rId8" action="ppaction://hlinksldjump"/>
            <a:extLst>
              <a:ext uri="{FF2B5EF4-FFF2-40B4-BE49-F238E27FC236}">
                <a16:creationId xmlns:a16="http://schemas.microsoft.com/office/drawing/2014/main" id="{78CF5E88-3921-4DAB-9F4F-A533AE6F0694}"/>
              </a:ext>
            </a:extLst>
          </p:cNvPr>
          <p:cNvPicPr>
            <a:picLocks noChangeAspect="1"/>
          </p:cNvPicPr>
          <p:nvPr/>
        </p:nvPicPr>
        <p:blipFill>
          <a:blip r:embed="rId9"/>
          <a:stretch>
            <a:fillRect/>
          </a:stretch>
        </p:blipFill>
        <p:spPr>
          <a:xfrm>
            <a:off x="11116402" y="6108458"/>
            <a:ext cx="474796" cy="223154"/>
          </a:xfrm>
          <a:prstGeom prst="rect">
            <a:avLst/>
          </a:prstGeom>
        </p:spPr>
      </p:pic>
    </p:spTree>
    <p:extLst>
      <p:ext uri="{BB962C8B-B14F-4D97-AF65-F5344CB8AC3E}">
        <p14:creationId xmlns:p14="http://schemas.microsoft.com/office/powerpoint/2010/main" val="2527468632"/>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0D183A3-1226-4DF7-AB0A-43BE169D8F4F}"/>
              </a:ext>
            </a:extLst>
          </p:cNvPr>
          <p:cNvSpPr>
            <a:spLocks noGrp="1"/>
          </p:cNvSpPr>
          <p:nvPr>
            <p:ph type="title"/>
          </p:nvPr>
        </p:nvSpPr>
        <p:spPr>
          <a:xfrm>
            <a:off x="838200" y="365125"/>
            <a:ext cx="10515600" cy="1325563"/>
          </a:xfrm>
        </p:spPr>
        <p:txBody>
          <a:bodyPr>
            <a:normAutofit/>
          </a:bodyPr>
          <a:lstStyle/>
          <a:p>
            <a:r>
              <a:rPr lang="nl-BE" b="1">
                <a:ln w="10160">
                  <a:solidFill>
                    <a:schemeClr val="accent5"/>
                  </a:solidFill>
                  <a:prstDash val="solid"/>
                </a:ln>
                <a:solidFill>
                  <a:schemeClr val="bg1">
                    <a:lumMod val="95000"/>
                    <a:lumOff val="5000"/>
                  </a:schemeClr>
                </a:solidFill>
                <a:effectLst>
                  <a:outerShdw blurRad="38100" dist="22860" dir="5400000" algn="tl" rotWithShape="0">
                    <a:srgbClr val="000000">
                      <a:alpha val="30000"/>
                    </a:srgbClr>
                  </a:outerShdw>
                </a:effectLst>
              </a:rPr>
              <a:t>F</a:t>
            </a:r>
          </a:p>
        </p:txBody>
      </p:sp>
      <p:sp>
        <p:nvSpPr>
          <p:cNvPr id="3" name="Tijdelijke aanduiding voor inhoud 2">
            <a:extLst>
              <a:ext uri="{FF2B5EF4-FFF2-40B4-BE49-F238E27FC236}">
                <a16:creationId xmlns:a16="http://schemas.microsoft.com/office/drawing/2014/main" id="{31379E80-4950-41B8-BAB2-CBC4C9DB15C6}"/>
              </a:ext>
            </a:extLst>
          </p:cNvPr>
          <p:cNvSpPr>
            <a:spLocks noGrp="1"/>
          </p:cNvSpPr>
          <p:nvPr>
            <p:ph idx="1"/>
          </p:nvPr>
        </p:nvSpPr>
        <p:spPr>
          <a:xfrm>
            <a:off x="838200" y="2015406"/>
            <a:ext cx="10515600" cy="4065986"/>
          </a:xfrm>
        </p:spPr>
        <p:txBody>
          <a:bodyPr anchor="ctr">
            <a:normAutofit/>
          </a:bodyPr>
          <a:lstStyle/>
          <a:p>
            <a:pPr marL="0" indent="0">
              <a:buNone/>
            </a:pPr>
            <a:endParaRPr lang="nl-BE" sz="2000"/>
          </a:p>
        </p:txBody>
      </p:sp>
      <p:pic>
        <p:nvPicPr>
          <p:cNvPr id="9" name="Afbeelding 8">
            <a:hlinkClick r:id="rId2" action="ppaction://hlinksldjump"/>
            <a:extLst>
              <a:ext uri="{FF2B5EF4-FFF2-40B4-BE49-F238E27FC236}">
                <a16:creationId xmlns:a16="http://schemas.microsoft.com/office/drawing/2014/main" id="{793261EC-F78A-46A9-BA06-0A499FC22B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15700"/>
            <a:ext cx="371671" cy="385051"/>
          </a:xfrm>
          <a:prstGeom prst="rect">
            <a:avLst/>
          </a:prstGeom>
        </p:spPr>
      </p:pic>
      <p:pic>
        <p:nvPicPr>
          <p:cNvPr id="10" name="Afbeelding 9">
            <a:hlinkClick r:id="rId4" action="ppaction://hlinksldjump"/>
            <a:extLst>
              <a:ext uri="{FF2B5EF4-FFF2-40B4-BE49-F238E27FC236}">
                <a16:creationId xmlns:a16="http://schemas.microsoft.com/office/drawing/2014/main" id="{003B06C4-A862-4359-A55C-E2347E3D2410}"/>
              </a:ext>
            </a:extLst>
          </p:cNvPr>
          <p:cNvPicPr>
            <a:picLocks noChangeAspect="1"/>
          </p:cNvPicPr>
          <p:nvPr/>
        </p:nvPicPr>
        <p:blipFill>
          <a:blip r:embed="rId5"/>
          <a:stretch>
            <a:fillRect/>
          </a:stretch>
        </p:blipFill>
        <p:spPr>
          <a:xfrm>
            <a:off x="11116402" y="6108458"/>
            <a:ext cx="474796" cy="223154"/>
          </a:xfrm>
          <a:prstGeom prst="rect">
            <a:avLst/>
          </a:prstGeom>
        </p:spPr>
      </p:pic>
    </p:spTree>
    <p:extLst>
      <p:ext uri="{BB962C8B-B14F-4D97-AF65-F5344CB8AC3E}">
        <p14:creationId xmlns:p14="http://schemas.microsoft.com/office/powerpoint/2010/main" val="14577960"/>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0D183A3-1226-4DF7-AB0A-43BE169D8F4F}"/>
              </a:ext>
            </a:extLst>
          </p:cNvPr>
          <p:cNvSpPr>
            <a:spLocks noGrp="1"/>
          </p:cNvSpPr>
          <p:nvPr>
            <p:ph type="title"/>
          </p:nvPr>
        </p:nvSpPr>
        <p:spPr>
          <a:xfrm>
            <a:off x="838200" y="365125"/>
            <a:ext cx="10515600" cy="1325563"/>
          </a:xfrm>
        </p:spPr>
        <p:txBody>
          <a:bodyPr>
            <a:normAutofit/>
          </a:bodyPr>
          <a:lstStyle/>
          <a:p>
            <a:r>
              <a:rPr lang="nl-BE" b="1">
                <a:ln w="10160">
                  <a:solidFill>
                    <a:schemeClr val="accent5"/>
                  </a:solidFill>
                  <a:prstDash val="solid"/>
                </a:ln>
                <a:solidFill>
                  <a:schemeClr val="bg1">
                    <a:lumMod val="95000"/>
                    <a:lumOff val="5000"/>
                  </a:schemeClr>
                </a:solidFill>
                <a:effectLst>
                  <a:outerShdw blurRad="38100" dist="22860" dir="5400000" algn="tl" rotWithShape="0">
                    <a:srgbClr val="000000">
                      <a:alpha val="30000"/>
                    </a:srgbClr>
                  </a:outerShdw>
                </a:effectLst>
              </a:rPr>
              <a:t>G</a:t>
            </a:r>
          </a:p>
        </p:txBody>
      </p:sp>
      <p:sp>
        <p:nvSpPr>
          <p:cNvPr id="3" name="Tijdelijke aanduiding voor inhoud 2">
            <a:extLst>
              <a:ext uri="{FF2B5EF4-FFF2-40B4-BE49-F238E27FC236}">
                <a16:creationId xmlns:a16="http://schemas.microsoft.com/office/drawing/2014/main" id="{31379E80-4950-41B8-BAB2-CBC4C9DB15C6}"/>
              </a:ext>
            </a:extLst>
          </p:cNvPr>
          <p:cNvSpPr>
            <a:spLocks noGrp="1"/>
          </p:cNvSpPr>
          <p:nvPr>
            <p:ph idx="1"/>
          </p:nvPr>
        </p:nvSpPr>
        <p:spPr>
          <a:xfrm>
            <a:off x="838200" y="2015406"/>
            <a:ext cx="10515600" cy="4065986"/>
          </a:xfrm>
        </p:spPr>
        <p:txBody>
          <a:bodyPr anchor="ctr">
            <a:normAutofit/>
          </a:bodyPr>
          <a:lstStyle/>
          <a:p>
            <a:pPr lvl="0" fontAlgn="base"/>
            <a:r>
              <a:rPr lang="nl-NL" sz="2000" b="1" u="sng" dirty="0">
                <a:hlinkClick r:id="rId2" action="ppaction://hlinksldjump"/>
              </a:rPr>
              <a:t>Geblinddoekte wandeling</a:t>
            </a:r>
            <a:r>
              <a:rPr lang="nl-BE" sz="2000" dirty="0">
                <a:hlinkClick r:id="rId2" action="ppaction://hlinksldjump"/>
              </a:rPr>
              <a:t> </a:t>
            </a:r>
            <a:endParaRPr lang="nl-BE" sz="2000" dirty="0"/>
          </a:p>
          <a:p>
            <a:pPr lvl="0" fontAlgn="base"/>
            <a:r>
              <a:rPr lang="en-US" sz="2000" b="1" u="sng" dirty="0">
                <a:hlinkClick r:id="rId3" action="ppaction://hlinksldjump"/>
              </a:rPr>
              <a:t>Google Forms</a:t>
            </a:r>
            <a:r>
              <a:rPr lang="en-US" sz="2000" dirty="0">
                <a:hlinkClick r:id="rId3" action="ppaction://hlinksldjump"/>
              </a:rPr>
              <a:t> </a:t>
            </a:r>
            <a:r>
              <a:rPr lang="en-US" sz="2000" dirty="0"/>
              <a:t>- H, B, T, E</a:t>
            </a:r>
            <a:endParaRPr lang="nl-BE" sz="2000" dirty="0"/>
          </a:p>
          <a:p>
            <a:pPr lvl="0" fontAlgn="base"/>
            <a:r>
              <a:rPr lang="nl-NL" sz="2000" b="1" u="sng" dirty="0">
                <a:hlinkClick r:id="rId4" action="ppaction://hlinksldjump"/>
              </a:rPr>
              <a:t>Groepsdiscussie met elk voorwerpen in de hand</a:t>
            </a:r>
            <a:r>
              <a:rPr lang="nl-NL" sz="2000" dirty="0">
                <a:hlinkClick r:id="rId4" action="ppaction://hlinksldjump"/>
              </a:rPr>
              <a:t> </a:t>
            </a:r>
            <a:endParaRPr lang="nl-BE" sz="2000" dirty="0"/>
          </a:p>
          <a:p>
            <a:pPr marL="0" indent="0">
              <a:buNone/>
            </a:pPr>
            <a:endParaRPr lang="nl-BE" sz="2000" dirty="0"/>
          </a:p>
        </p:txBody>
      </p:sp>
      <p:pic>
        <p:nvPicPr>
          <p:cNvPr id="9" name="Afbeelding 8">
            <a:hlinkClick r:id="rId5" action="ppaction://hlinksldjump"/>
            <a:extLst>
              <a:ext uri="{FF2B5EF4-FFF2-40B4-BE49-F238E27FC236}">
                <a16:creationId xmlns:a16="http://schemas.microsoft.com/office/drawing/2014/main" id="{A3E2F2AE-49D1-45AE-A9B6-8F431CC7AB6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490849" y="6015700"/>
            <a:ext cx="371671" cy="385051"/>
          </a:xfrm>
          <a:prstGeom prst="rect">
            <a:avLst/>
          </a:prstGeom>
        </p:spPr>
      </p:pic>
      <p:pic>
        <p:nvPicPr>
          <p:cNvPr id="10" name="Afbeelding 9">
            <a:hlinkClick r:id="rId7" action="ppaction://hlinksldjump"/>
            <a:extLst>
              <a:ext uri="{FF2B5EF4-FFF2-40B4-BE49-F238E27FC236}">
                <a16:creationId xmlns:a16="http://schemas.microsoft.com/office/drawing/2014/main" id="{BA20580F-7828-4A97-B1FC-BA156FA55696}"/>
              </a:ext>
            </a:extLst>
          </p:cNvPr>
          <p:cNvPicPr>
            <a:picLocks noChangeAspect="1"/>
          </p:cNvPicPr>
          <p:nvPr/>
        </p:nvPicPr>
        <p:blipFill>
          <a:blip r:embed="rId8"/>
          <a:stretch>
            <a:fillRect/>
          </a:stretch>
        </p:blipFill>
        <p:spPr>
          <a:xfrm>
            <a:off x="11116402" y="6108458"/>
            <a:ext cx="474796" cy="223154"/>
          </a:xfrm>
          <a:prstGeom prst="rect">
            <a:avLst/>
          </a:prstGeom>
        </p:spPr>
      </p:pic>
    </p:spTree>
    <p:extLst>
      <p:ext uri="{BB962C8B-B14F-4D97-AF65-F5344CB8AC3E}">
        <p14:creationId xmlns:p14="http://schemas.microsoft.com/office/powerpoint/2010/main" val="296110059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34348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74776134-B7BE-405F-A987-DEE25332FF48}"/>
              </a:ext>
            </a:extLst>
          </p:cNvPr>
          <p:cNvSpPr>
            <a:spLocks noGrp="1"/>
          </p:cNvSpPr>
          <p:nvPr>
            <p:ph type="title"/>
          </p:nvPr>
        </p:nvSpPr>
        <p:spPr>
          <a:xfrm>
            <a:off x="526073" y="466578"/>
            <a:ext cx="11139854" cy="930447"/>
          </a:xfrm>
        </p:spPr>
        <p:txBody>
          <a:bodyPr vert="horz" lIns="91440" tIns="45720" rIns="91440" bIns="45720" rtlCol="0" anchor="b">
            <a:normAutofit/>
          </a:bodyPr>
          <a:lstStyle/>
          <a:p>
            <a:pPr algn="ctr"/>
            <a:r>
              <a:rPr lang="en-US" sz="3800" kern="1200" dirty="0" err="1">
                <a:solidFill>
                  <a:srgbClr val="FFFFFF"/>
                </a:solidFill>
                <a:latin typeface="+mj-lt"/>
                <a:ea typeface="+mj-ea"/>
                <a:cs typeface="+mj-cs"/>
              </a:rPr>
              <a:t>Taxonomie</a:t>
            </a:r>
            <a:r>
              <a:rPr lang="en-US" sz="3800" kern="1200" dirty="0">
                <a:solidFill>
                  <a:srgbClr val="FFFFFF"/>
                </a:solidFill>
                <a:latin typeface="+mj-lt"/>
                <a:ea typeface="+mj-ea"/>
                <a:cs typeface="+mj-cs"/>
              </a:rPr>
              <a:t> van Bloom- </a:t>
            </a:r>
            <a:r>
              <a:rPr lang="en-US" sz="3800" kern="1200" dirty="0" err="1">
                <a:solidFill>
                  <a:srgbClr val="FFFFFF"/>
                </a:solidFill>
                <a:latin typeface="+mj-lt"/>
                <a:ea typeface="+mj-ea"/>
                <a:cs typeface="+mj-cs"/>
              </a:rPr>
              <a:t>niet</a:t>
            </a:r>
            <a:r>
              <a:rPr lang="en-US" sz="3800" kern="1200" dirty="0">
                <a:solidFill>
                  <a:srgbClr val="FFFFFF"/>
                </a:solidFill>
                <a:latin typeface="+mj-lt"/>
                <a:ea typeface="+mj-ea"/>
                <a:cs typeface="+mj-cs"/>
              </a:rPr>
              <a:t> </a:t>
            </a:r>
            <a:r>
              <a:rPr lang="en-US" sz="3800" kern="1200" dirty="0" err="1">
                <a:solidFill>
                  <a:srgbClr val="FFFFFF"/>
                </a:solidFill>
                <a:latin typeface="+mj-lt"/>
                <a:ea typeface="+mj-ea"/>
                <a:cs typeface="+mj-cs"/>
              </a:rPr>
              <a:t>inhoudsgericht</a:t>
            </a:r>
            <a:endParaRPr lang="en-US" sz="3800" kern="1200" dirty="0">
              <a:solidFill>
                <a:srgbClr val="FFFFFF"/>
              </a:solidFill>
              <a:latin typeface="+mj-lt"/>
              <a:ea typeface="+mj-ea"/>
              <a:cs typeface="+mj-cs"/>
            </a:endParaRPr>
          </a:p>
        </p:txBody>
      </p:sp>
      <p:cxnSp>
        <p:nvCxnSpPr>
          <p:cNvPr id="10" name="Straight Connector 9">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144863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7" name="Afbeelding 6">
            <a:extLst>
              <a:ext uri="{FF2B5EF4-FFF2-40B4-BE49-F238E27FC236}">
                <a16:creationId xmlns:a16="http://schemas.microsoft.com/office/drawing/2014/main" id="{DF9BCD0C-17D9-4860-8166-0B39176828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932" y="424949"/>
            <a:ext cx="1532793" cy="1587974"/>
          </a:xfrm>
          <a:prstGeom prst="rect">
            <a:avLst/>
          </a:prstGeom>
        </p:spPr>
      </p:pic>
      <p:pic>
        <p:nvPicPr>
          <p:cNvPr id="11" name="Afbeelding 10">
            <a:hlinkClick r:id="rId3" action="ppaction://hlinksldjump"/>
            <a:extLst>
              <a:ext uri="{FF2B5EF4-FFF2-40B4-BE49-F238E27FC236}">
                <a16:creationId xmlns:a16="http://schemas.microsoft.com/office/drawing/2014/main" id="{563F6F49-EC4F-4400-8E16-1F6D7F6281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47278" y="6176963"/>
            <a:ext cx="371671" cy="385051"/>
          </a:xfrm>
          <a:prstGeom prst="rect">
            <a:avLst/>
          </a:prstGeom>
        </p:spPr>
      </p:pic>
      <p:pic>
        <p:nvPicPr>
          <p:cNvPr id="12" name="Afbeelding 11">
            <a:hlinkClick r:id="rId4" action="ppaction://hlinksldjump"/>
            <a:extLst>
              <a:ext uri="{FF2B5EF4-FFF2-40B4-BE49-F238E27FC236}">
                <a16:creationId xmlns:a16="http://schemas.microsoft.com/office/drawing/2014/main" id="{1BB398EC-CE90-4C4D-8F92-894F93ACA2A8}"/>
              </a:ext>
            </a:extLst>
          </p:cNvPr>
          <p:cNvPicPr>
            <a:picLocks noChangeAspect="1"/>
          </p:cNvPicPr>
          <p:nvPr/>
        </p:nvPicPr>
        <p:blipFill>
          <a:blip r:embed="rId5"/>
          <a:stretch>
            <a:fillRect/>
          </a:stretch>
        </p:blipFill>
        <p:spPr>
          <a:xfrm>
            <a:off x="10772831" y="6269721"/>
            <a:ext cx="474796" cy="223154"/>
          </a:xfrm>
          <a:prstGeom prst="rect">
            <a:avLst/>
          </a:prstGeom>
        </p:spPr>
      </p:pic>
      <p:graphicFrame>
        <p:nvGraphicFramePr>
          <p:cNvPr id="13" name="Diagram 12">
            <a:extLst>
              <a:ext uri="{FF2B5EF4-FFF2-40B4-BE49-F238E27FC236}">
                <a16:creationId xmlns:a16="http://schemas.microsoft.com/office/drawing/2014/main" id="{BB7FC925-F7E7-4FA5-951F-3D24EDE06D9A}"/>
              </a:ext>
            </a:extLst>
          </p:cNvPr>
          <p:cNvGraphicFramePr/>
          <p:nvPr>
            <p:extLst>
              <p:ext uri="{D42A27DB-BD31-4B8C-83A1-F6EECF244321}">
                <p14:modId xmlns:p14="http://schemas.microsoft.com/office/powerpoint/2010/main" val="3556867339"/>
              </p:ext>
            </p:extLst>
          </p:nvPr>
        </p:nvGraphicFramePr>
        <p:xfrm>
          <a:off x="0" y="2094386"/>
          <a:ext cx="6197600" cy="461992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14" name="Diagram 13">
            <a:extLst>
              <a:ext uri="{FF2B5EF4-FFF2-40B4-BE49-F238E27FC236}">
                <a16:creationId xmlns:a16="http://schemas.microsoft.com/office/drawing/2014/main" id="{9F52F165-DED5-43D2-B395-57B9493B89B2}"/>
              </a:ext>
            </a:extLst>
          </p:cNvPr>
          <p:cNvGraphicFramePr/>
          <p:nvPr>
            <p:extLst>
              <p:ext uri="{D42A27DB-BD31-4B8C-83A1-F6EECF244321}">
                <p14:modId xmlns:p14="http://schemas.microsoft.com/office/powerpoint/2010/main" val="661344059"/>
              </p:ext>
            </p:extLst>
          </p:nvPr>
        </p:nvGraphicFramePr>
        <p:xfrm>
          <a:off x="4648433" y="2094386"/>
          <a:ext cx="7271391" cy="4619926"/>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spTree>
    <p:extLst>
      <p:ext uri="{BB962C8B-B14F-4D97-AF65-F5344CB8AC3E}">
        <p14:creationId xmlns:p14="http://schemas.microsoft.com/office/powerpoint/2010/main" val="2167295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0D183A3-1226-4DF7-AB0A-43BE169D8F4F}"/>
              </a:ext>
            </a:extLst>
          </p:cNvPr>
          <p:cNvSpPr>
            <a:spLocks noGrp="1"/>
          </p:cNvSpPr>
          <p:nvPr>
            <p:ph type="title"/>
          </p:nvPr>
        </p:nvSpPr>
        <p:spPr>
          <a:xfrm>
            <a:off x="838200" y="365125"/>
            <a:ext cx="10515600" cy="1325563"/>
          </a:xfrm>
        </p:spPr>
        <p:txBody>
          <a:bodyPr>
            <a:normAutofit/>
          </a:bodyPr>
          <a:lstStyle/>
          <a:p>
            <a:r>
              <a:rPr lang="nl-BE" b="1">
                <a:ln w="10160">
                  <a:solidFill>
                    <a:schemeClr val="accent5"/>
                  </a:solidFill>
                  <a:prstDash val="solid"/>
                </a:ln>
                <a:solidFill>
                  <a:schemeClr val="bg1">
                    <a:lumMod val="95000"/>
                    <a:lumOff val="5000"/>
                  </a:schemeClr>
                </a:solidFill>
                <a:effectLst>
                  <a:outerShdw blurRad="38100" dist="22860" dir="5400000" algn="tl" rotWithShape="0">
                    <a:srgbClr val="000000">
                      <a:alpha val="30000"/>
                    </a:srgbClr>
                  </a:outerShdw>
                </a:effectLst>
              </a:rPr>
              <a:t>H</a:t>
            </a:r>
          </a:p>
        </p:txBody>
      </p:sp>
      <p:sp>
        <p:nvSpPr>
          <p:cNvPr id="3" name="Tijdelijke aanduiding voor inhoud 2">
            <a:extLst>
              <a:ext uri="{FF2B5EF4-FFF2-40B4-BE49-F238E27FC236}">
                <a16:creationId xmlns:a16="http://schemas.microsoft.com/office/drawing/2014/main" id="{31379E80-4950-41B8-BAB2-CBC4C9DB15C6}"/>
              </a:ext>
            </a:extLst>
          </p:cNvPr>
          <p:cNvSpPr>
            <a:spLocks noGrp="1"/>
          </p:cNvSpPr>
          <p:nvPr>
            <p:ph idx="1"/>
          </p:nvPr>
        </p:nvSpPr>
        <p:spPr>
          <a:xfrm>
            <a:off x="838200" y="2015406"/>
            <a:ext cx="10515600" cy="4065986"/>
          </a:xfrm>
        </p:spPr>
        <p:txBody>
          <a:bodyPr anchor="ctr">
            <a:normAutofit/>
          </a:bodyPr>
          <a:lstStyle/>
          <a:p>
            <a:pPr lvl="0" fontAlgn="base"/>
            <a:r>
              <a:rPr lang="nl-NL" sz="2000" b="1" dirty="0">
                <a:hlinkClick r:id="rId2" action="ppaction://hlinksldjump"/>
              </a:rPr>
              <a:t>Handtekeningen verzamelen</a:t>
            </a:r>
            <a:r>
              <a:rPr lang="nl-BE" sz="2000" dirty="0">
                <a:hlinkClick r:id="rId2" action="ppaction://hlinksldjump"/>
              </a:rPr>
              <a:t> </a:t>
            </a:r>
            <a:endParaRPr lang="nl-BE" sz="2000" dirty="0"/>
          </a:p>
          <a:p>
            <a:pPr lvl="0" fontAlgn="base"/>
            <a:r>
              <a:rPr lang="nl-NL" sz="2000" b="1" dirty="0">
                <a:hlinkClick r:id="rId3" action="ppaction://hlinksldjump"/>
              </a:rPr>
              <a:t>Herhalingsoefeningen vanuit de verschillende cognitieve processen</a:t>
            </a:r>
            <a:r>
              <a:rPr lang="nl-NL" sz="2000" dirty="0">
                <a:hlinkClick r:id="rId3" action="ppaction://hlinksldjump"/>
              </a:rPr>
              <a:t> </a:t>
            </a:r>
            <a:endParaRPr lang="nl-BE" sz="2000" dirty="0"/>
          </a:p>
          <a:p>
            <a:pPr lvl="0" fontAlgn="base"/>
            <a:r>
              <a:rPr lang="nl-NL" sz="2000" b="1" dirty="0">
                <a:hlinkClick r:id="rId4" action="ppaction://hlinksldjump"/>
              </a:rPr>
              <a:t>High Five </a:t>
            </a:r>
            <a:r>
              <a:rPr lang="nl-BE" sz="2000" dirty="0"/>
              <a:t>- H, B</a:t>
            </a:r>
          </a:p>
          <a:p>
            <a:pPr marL="0" indent="0">
              <a:buNone/>
            </a:pPr>
            <a:endParaRPr lang="nl-BE" sz="2000" dirty="0"/>
          </a:p>
        </p:txBody>
      </p:sp>
      <p:pic>
        <p:nvPicPr>
          <p:cNvPr id="9" name="Afbeelding 8">
            <a:hlinkClick r:id="rId5" action="ppaction://hlinksldjump"/>
            <a:extLst>
              <a:ext uri="{FF2B5EF4-FFF2-40B4-BE49-F238E27FC236}">
                <a16:creationId xmlns:a16="http://schemas.microsoft.com/office/drawing/2014/main" id="{C8486586-5D53-48D7-9FAB-DF75C9FB1B8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490849" y="6015700"/>
            <a:ext cx="371671" cy="385051"/>
          </a:xfrm>
          <a:prstGeom prst="rect">
            <a:avLst/>
          </a:prstGeom>
        </p:spPr>
      </p:pic>
      <p:pic>
        <p:nvPicPr>
          <p:cNvPr id="10" name="Afbeelding 9">
            <a:hlinkClick r:id="rId7" action="ppaction://hlinksldjump"/>
            <a:extLst>
              <a:ext uri="{FF2B5EF4-FFF2-40B4-BE49-F238E27FC236}">
                <a16:creationId xmlns:a16="http://schemas.microsoft.com/office/drawing/2014/main" id="{88225A6E-503E-488D-A430-F2244AEDE87D}"/>
              </a:ext>
            </a:extLst>
          </p:cNvPr>
          <p:cNvPicPr>
            <a:picLocks noChangeAspect="1"/>
          </p:cNvPicPr>
          <p:nvPr/>
        </p:nvPicPr>
        <p:blipFill>
          <a:blip r:embed="rId8"/>
          <a:stretch>
            <a:fillRect/>
          </a:stretch>
        </p:blipFill>
        <p:spPr>
          <a:xfrm>
            <a:off x="11116402" y="6108458"/>
            <a:ext cx="474796" cy="223154"/>
          </a:xfrm>
          <a:prstGeom prst="rect">
            <a:avLst/>
          </a:prstGeom>
        </p:spPr>
      </p:pic>
    </p:spTree>
    <p:extLst>
      <p:ext uri="{BB962C8B-B14F-4D97-AF65-F5344CB8AC3E}">
        <p14:creationId xmlns:p14="http://schemas.microsoft.com/office/powerpoint/2010/main" val="2933513988"/>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21">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0D183A3-1226-4DF7-AB0A-43BE169D8F4F}"/>
              </a:ext>
            </a:extLst>
          </p:cNvPr>
          <p:cNvSpPr>
            <a:spLocks noGrp="1"/>
          </p:cNvSpPr>
          <p:nvPr>
            <p:ph type="title"/>
          </p:nvPr>
        </p:nvSpPr>
        <p:spPr>
          <a:xfrm>
            <a:off x="838200" y="365125"/>
            <a:ext cx="10515600" cy="1325563"/>
          </a:xfrm>
        </p:spPr>
        <p:txBody>
          <a:bodyPr>
            <a:normAutofit/>
          </a:bodyPr>
          <a:lstStyle/>
          <a:p>
            <a:r>
              <a:rPr lang="nl-BE" b="1">
                <a:ln w="10160">
                  <a:solidFill>
                    <a:schemeClr val="accent5"/>
                  </a:solidFill>
                  <a:prstDash val="solid"/>
                </a:ln>
                <a:solidFill>
                  <a:schemeClr val="bg1">
                    <a:lumMod val="95000"/>
                    <a:lumOff val="5000"/>
                  </a:schemeClr>
                </a:solidFill>
                <a:effectLst>
                  <a:outerShdw blurRad="38100" dist="22860" dir="5400000" algn="tl" rotWithShape="0">
                    <a:srgbClr val="000000">
                      <a:alpha val="30000"/>
                    </a:srgbClr>
                  </a:outerShdw>
                </a:effectLst>
              </a:rPr>
              <a:t>I</a:t>
            </a:r>
          </a:p>
        </p:txBody>
      </p:sp>
      <p:sp>
        <p:nvSpPr>
          <p:cNvPr id="3" name="Tijdelijke aanduiding voor inhoud 2">
            <a:extLst>
              <a:ext uri="{FF2B5EF4-FFF2-40B4-BE49-F238E27FC236}">
                <a16:creationId xmlns:a16="http://schemas.microsoft.com/office/drawing/2014/main" id="{31379E80-4950-41B8-BAB2-CBC4C9DB15C6}"/>
              </a:ext>
            </a:extLst>
          </p:cNvPr>
          <p:cNvSpPr>
            <a:spLocks noGrp="1"/>
          </p:cNvSpPr>
          <p:nvPr>
            <p:ph idx="1"/>
          </p:nvPr>
        </p:nvSpPr>
        <p:spPr>
          <a:xfrm>
            <a:off x="838200" y="2015406"/>
            <a:ext cx="10515600" cy="4065986"/>
          </a:xfrm>
        </p:spPr>
        <p:txBody>
          <a:bodyPr anchor="ctr">
            <a:normAutofit/>
          </a:bodyPr>
          <a:lstStyle/>
          <a:p>
            <a:pPr lvl="0" fontAlgn="base"/>
            <a:r>
              <a:rPr lang="nl-NL" sz="2000" b="1" dirty="0">
                <a:hlinkClick r:id="rId2" action="ppaction://hlinksldjump"/>
              </a:rPr>
              <a:t>Ik ben de enige die...</a:t>
            </a:r>
            <a:r>
              <a:rPr lang="nl-NL" sz="2000" dirty="0"/>
              <a:t> </a:t>
            </a:r>
            <a:endParaRPr lang="nl-BE" sz="2000" dirty="0"/>
          </a:p>
          <a:p>
            <a:pPr lvl="0" fontAlgn="base"/>
            <a:r>
              <a:rPr lang="nl-NL" sz="2000" b="1" dirty="0">
                <a:hlinkClick r:id="rId3" action="ppaction://hlinksldjump"/>
              </a:rPr>
              <a:t>Ik ga op reis en ik neem mee</a:t>
            </a:r>
            <a:r>
              <a:rPr lang="nl-NL" sz="2000" dirty="0"/>
              <a:t> </a:t>
            </a:r>
            <a:r>
              <a:rPr lang="nl-BE" sz="2000" dirty="0"/>
              <a:t>- H</a:t>
            </a:r>
          </a:p>
          <a:p>
            <a:pPr lvl="0" fontAlgn="base"/>
            <a:r>
              <a:rPr lang="nl-NL" sz="2000" b="1" dirty="0">
                <a:hlinkClick r:id="rId4" action="ppaction://hlinksldjump"/>
              </a:rPr>
              <a:t>Individueel een stukje leerinhoud verwerken </a:t>
            </a:r>
            <a:r>
              <a:rPr lang="nl-BE" sz="2000" dirty="0"/>
              <a:t>– H, B, T</a:t>
            </a:r>
          </a:p>
          <a:p>
            <a:pPr lvl="0" fontAlgn="base"/>
            <a:r>
              <a:rPr lang="nl-NL" sz="2000" b="1" dirty="0">
                <a:hlinkClick r:id="rId5" action="ppaction://hlinksldjump"/>
              </a:rPr>
              <a:t>Info filmpje maken over</a:t>
            </a:r>
            <a:r>
              <a:rPr lang="nl-NL" sz="2000" dirty="0">
                <a:hlinkClick r:id="rId5" action="ppaction://hlinksldjump"/>
              </a:rPr>
              <a:t> </a:t>
            </a:r>
            <a:r>
              <a:rPr lang="nl-BE" sz="2000" dirty="0"/>
              <a:t>– A, C</a:t>
            </a:r>
          </a:p>
          <a:p>
            <a:pPr lvl="0" fontAlgn="base"/>
            <a:r>
              <a:rPr lang="nl-NL" sz="2000" b="1" dirty="0">
                <a:hlinkClick r:id="rId6" action="ppaction://hlinksldjump"/>
              </a:rPr>
              <a:t>Inhoud delen en elkaar uitleggen</a:t>
            </a:r>
            <a:r>
              <a:rPr lang="nl-NL" sz="2000" dirty="0"/>
              <a:t> -B</a:t>
            </a:r>
            <a:endParaRPr lang="nl-BE" sz="2000" dirty="0"/>
          </a:p>
          <a:p>
            <a:pPr lvl="0" fontAlgn="base"/>
            <a:r>
              <a:rPr lang="nl-NL" sz="2000" b="1" dirty="0">
                <a:hlinkClick r:id="rId7" action="ppaction://hlinksldjump"/>
              </a:rPr>
              <a:t>Interessegroepjes</a:t>
            </a:r>
            <a:r>
              <a:rPr lang="nl-NL" sz="2000" b="1" dirty="0"/>
              <a:t> </a:t>
            </a:r>
            <a:endParaRPr lang="nl-BE" sz="2000" dirty="0"/>
          </a:p>
        </p:txBody>
      </p:sp>
      <p:pic>
        <p:nvPicPr>
          <p:cNvPr id="10" name="Afbeelding 9">
            <a:hlinkClick r:id="rId8" action="ppaction://hlinksldjump"/>
            <a:extLst>
              <a:ext uri="{FF2B5EF4-FFF2-40B4-BE49-F238E27FC236}">
                <a16:creationId xmlns:a16="http://schemas.microsoft.com/office/drawing/2014/main" id="{00C545C6-F0EE-401D-BDDE-3E4CF56EB04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490849" y="6015700"/>
            <a:ext cx="371671" cy="385051"/>
          </a:xfrm>
          <a:prstGeom prst="rect">
            <a:avLst/>
          </a:prstGeom>
        </p:spPr>
      </p:pic>
      <p:pic>
        <p:nvPicPr>
          <p:cNvPr id="11" name="Afbeelding 10">
            <a:hlinkClick r:id="rId10" action="ppaction://hlinksldjump"/>
            <a:extLst>
              <a:ext uri="{FF2B5EF4-FFF2-40B4-BE49-F238E27FC236}">
                <a16:creationId xmlns:a16="http://schemas.microsoft.com/office/drawing/2014/main" id="{D936C70B-34A8-44C0-9964-E2AC53FF9236}"/>
              </a:ext>
            </a:extLst>
          </p:cNvPr>
          <p:cNvPicPr>
            <a:picLocks noChangeAspect="1"/>
          </p:cNvPicPr>
          <p:nvPr/>
        </p:nvPicPr>
        <p:blipFill>
          <a:blip r:embed="rId11"/>
          <a:stretch>
            <a:fillRect/>
          </a:stretch>
        </p:blipFill>
        <p:spPr>
          <a:xfrm>
            <a:off x="11116402" y="6108458"/>
            <a:ext cx="474796" cy="223154"/>
          </a:xfrm>
          <a:prstGeom prst="rect">
            <a:avLst/>
          </a:prstGeom>
        </p:spPr>
      </p:pic>
    </p:spTree>
    <p:extLst>
      <p:ext uri="{BB962C8B-B14F-4D97-AF65-F5344CB8AC3E}">
        <p14:creationId xmlns:p14="http://schemas.microsoft.com/office/powerpoint/2010/main" val="2276370940"/>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0D183A3-1226-4DF7-AB0A-43BE169D8F4F}"/>
              </a:ext>
            </a:extLst>
          </p:cNvPr>
          <p:cNvSpPr>
            <a:spLocks noGrp="1"/>
          </p:cNvSpPr>
          <p:nvPr>
            <p:ph type="title"/>
          </p:nvPr>
        </p:nvSpPr>
        <p:spPr>
          <a:xfrm>
            <a:off x="838200" y="365125"/>
            <a:ext cx="10515600" cy="1325563"/>
          </a:xfrm>
        </p:spPr>
        <p:txBody>
          <a:bodyPr>
            <a:normAutofit/>
          </a:bodyPr>
          <a:lstStyle/>
          <a:p>
            <a:r>
              <a:rPr lang="nl-BE" b="1">
                <a:ln w="10160">
                  <a:solidFill>
                    <a:schemeClr val="accent5"/>
                  </a:solidFill>
                  <a:prstDash val="solid"/>
                </a:ln>
                <a:solidFill>
                  <a:schemeClr val="bg1">
                    <a:lumMod val="95000"/>
                    <a:lumOff val="5000"/>
                  </a:schemeClr>
                </a:solidFill>
                <a:effectLst>
                  <a:outerShdw blurRad="38100" dist="22860" dir="5400000" algn="tl" rotWithShape="0">
                    <a:srgbClr val="000000">
                      <a:alpha val="30000"/>
                    </a:srgbClr>
                  </a:outerShdw>
                </a:effectLst>
              </a:rPr>
              <a:t>J</a:t>
            </a:r>
          </a:p>
        </p:txBody>
      </p:sp>
      <p:sp>
        <p:nvSpPr>
          <p:cNvPr id="3" name="Tijdelijke aanduiding voor inhoud 2">
            <a:extLst>
              <a:ext uri="{FF2B5EF4-FFF2-40B4-BE49-F238E27FC236}">
                <a16:creationId xmlns:a16="http://schemas.microsoft.com/office/drawing/2014/main" id="{31379E80-4950-41B8-BAB2-CBC4C9DB15C6}"/>
              </a:ext>
            </a:extLst>
          </p:cNvPr>
          <p:cNvSpPr>
            <a:spLocks noGrp="1"/>
          </p:cNvSpPr>
          <p:nvPr>
            <p:ph idx="1"/>
          </p:nvPr>
        </p:nvSpPr>
        <p:spPr>
          <a:xfrm>
            <a:off x="838200" y="2015406"/>
            <a:ext cx="10515600" cy="4065986"/>
          </a:xfrm>
        </p:spPr>
        <p:txBody>
          <a:bodyPr anchor="ctr">
            <a:normAutofit/>
          </a:bodyPr>
          <a:lstStyle/>
          <a:p>
            <a:r>
              <a:rPr lang="nl-NL" sz="2000" b="1" dirty="0">
                <a:hlinkClick r:id="rId2" action="ppaction://hlinksldjump"/>
              </a:rPr>
              <a:t>Joker</a:t>
            </a:r>
            <a:r>
              <a:rPr lang="nl-NL" sz="2000" dirty="0">
                <a:hlinkClick r:id="rId2" action="ppaction://hlinksldjump"/>
              </a:rPr>
              <a:t> </a:t>
            </a:r>
            <a:endParaRPr lang="nl-BE" sz="2000" dirty="0"/>
          </a:p>
          <a:p>
            <a:pPr marL="0" indent="0">
              <a:buNone/>
            </a:pPr>
            <a:endParaRPr lang="nl-BE" sz="2000" dirty="0"/>
          </a:p>
        </p:txBody>
      </p:sp>
      <p:pic>
        <p:nvPicPr>
          <p:cNvPr id="9" name="Afbeelding 8">
            <a:hlinkClick r:id="rId3" action="ppaction://hlinksldjump"/>
            <a:extLst>
              <a:ext uri="{FF2B5EF4-FFF2-40B4-BE49-F238E27FC236}">
                <a16:creationId xmlns:a16="http://schemas.microsoft.com/office/drawing/2014/main" id="{6C93D7FC-945F-46FE-88AC-4F6C279B11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90849" y="6015700"/>
            <a:ext cx="371671" cy="385051"/>
          </a:xfrm>
          <a:prstGeom prst="rect">
            <a:avLst/>
          </a:prstGeom>
        </p:spPr>
      </p:pic>
      <p:pic>
        <p:nvPicPr>
          <p:cNvPr id="10" name="Afbeelding 9">
            <a:hlinkClick r:id="rId5" action="ppaction://hlinksldjump"/>
            <a:extLst>
              <a:ext uri="{FF2B5EF4-FFF2-40B4-BE49-F238E27FC236}">
                <a16:creationId xmlns:a16="http://schemas.microsoft.com/office/drawing/2014/main" id="{B36BD408-98FD-4DFB-A9BF-03054B3F1C4B}"/>
              </a:ext>
            </a:extLst>
          </p:cNvPr>
          <p:cNvPicPr>
            <a:picLocks noChangeAspect="1"/>
          </p:cNvPicPr>
          <p:nvPr/>
        </p:nvPicPr>
        <p:blipFill>
          <a:blip r:embed="rId6"/>
          <a:stretch>
            <a:fillRect/>
          </a:stretch>
        </p:blipFill>
        <p:spPr>
          <a:xfrm>
            <a:off x="11116402" y="6108458"/>
            <a:ext cx="474796" cy="223154"/>
          </a:xfrm>
          <a:prstGeom prst="rect">
            <a:avLst/>
          </a:prstGeom>
        </p:spPr>
      </p:pic>
    </p:spTree>
    <p:extLst>
      <p:ext uri="{BB962C8B-B14F-4D97-AF65-F5344CB8AC3E}">
        <p14:creationId xmlns:p14="http://schemas.microsoft.com/office/powerpoint/2010/main" val="3871521227"/>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0D183A3-1226-4DF7-AB0A-43BE169D8F4F}"/>
              </a:ext>
            </a:extLst>
          </p:cNvPr>
          <p:cNvSpPr>
            <a:spLocks noGrp="1"/>
          </p:cNvSpPr>
          <p:nvPr>
            <p:ph type="title"/>
          </p:nvPr>
        </p:nvSpPr>
        <p:spPr>
          <a:xfrm>
            <a:off x="838200" y="365125"/>
            <a:ext cx="10515600" cy="1325563"/>
          </a:xfrm>
        </p:spPr>
        <p:txBody>
          <a:bodyPr>
            <a:normAutofit/>
          </a:bodyPr>
          <a:lstStyle/>
          <a:p>
            <a:r>
              <a:rPr lang="nl-BE" b="1">
                <a:ln w="10160">
                  <a:solidFill>
                    <a:schemeClr val="accent5"/>
                  </a:solidFill>
                  <a:prstDash val="solid"/>
                </a:ln>
                <a:solidFill>
                  <a:schemeClr val="bg1">
                    <a:lumMod val="95000"/>
                    <a:lumOff val="5000"/>
                  </a:schemeClr>
                </a:solidFill>
                <a:effectLst>
                  <a:outerShdw blurRad="38100" dist="22860" dir="5400000" algn="tl" rotWithShape="0">
                    <a:srgbClr val="000000">
                      <a:alpha val="30000"/>
                    </a:srgbClr>
                  </a:outerShdw>
                </a:effectLst>
              </a:rPr>
              <a:t>K</a:t>
            </a:r>
          </a:p>
        </p:txBody>
      </p:sp>
      <p:sp>
        <p:nvSpPr>
          <p:cNvPr id="3" name="Tijdelijke aanduiding voor inhoud 2">
            <a:extLst>
              <a:ext uri="{FF2B5EF4-FFF2-40B4-BE49-F238E27FC236}">
                <a16:creationId xmlns:a16="http://schemas.microsoft.com/office/drawing/2014/main" id="{31379E80-4950-41B8-BAB2-CBC4C9DB15C6}"/>
              </a:ext>
            </a:extLst>
          </p:cNvPr>
          <p:cNvSpPr>
            <a:spLocks noGrp="1"/>
          </p:cNvSpPr>
          <p:nvPr>
            <p:ph idx="1"/>
          </p:nvPr>
        </p:nvSpPr>
        <p:spPr>
          <a:xfrm>
            <a:off x="838200" y="2015406"/>
            <a:ext cx="10515600" cy="4065986"/>
          </a:xfrm>
        </p:spPr>
        <p:txBody>
          <a:bodyPr anchor="ctr">
            <a:normAutofit/>
          </a:bodyPr>
          <a:lstStyle/>
          <a:p>
            <a:pPr lvl="0" fontAlgn="base"/>
            <a:r>
              <a:rPr lang="nl-NL" sz="1400" b="1" u="sng" dirty="0">
                <a:hlinkClick r:id="rId2" action="ppaction://hlinksldjump"/>
              </a:rPr>
              <a:t>Kaartjes met verschillende rollen</a:t>
            </a:r>
            <a:r>
              <a:rPr lang="nl-NL" sz="1400" dirty="0">
                <a:hlinkClick r:id="rId2" action="ppaction://hlinksldjump"/>
              </a:rPr>
              <a:t> </a:t>
            </a:r>
            <a:r>
              <a:rPr lang="nl-NL" sz="1400" dirty="0"/>
              <a:t>-T</a:t>
            </a:r>
            <a:endParaRPr lang="nl-BE" sz="1400" dirty="0"/>
          </a:p>
          <a:p>
            <a:pPr lvl="0" fontAlgn="base"/>
            <a:r>
              <a:rPr lang="en-US" sz="1400" b="1" u="sng" dirty="0">
                <a:hlinkClick r:id="rId3" action="ppaction://hlinksldjump"/>
              </a:rPr>
              <a:t>Kahoot</a:t>
            </a:r>
            <a:r>
              <a:rPr lang="en-US" sz="1400" dirty="0"/>
              <a:t> – H, B</a:t>
            </a:r>
            <a:endParaRPr lang="nl-BE" sz="1400" dirty="0"/>
          </a:p>
          <a:p>
            <a:pPr fontAlgn="base"/>
            <a:r>
              <a:rPr lang="nl-NL" sz="1400" b="1" u="sng" dirty="0">
                <a:hlinkClick r:id="rId4" action="ppaction://hlinksldjump"/>
              </a:rPr>
              <a:t>Kern noteren</a:t>
            </a:r>
            <a:r>
              <a:rPr lang="nl-NL" sz="1400" dirty="0">
                <a:hlinkClick r:id="rId4" action="ppaction://hlinksldjump"/>
              </a:rPr>
              <a:t> </a:t>
            </a:r>
            <a:r>
              <a:rPr lang="nl-NL" sz="1400" dirty="0"/>
              <a:t>– H, B</a:t>
            </a:r>
            <a:endParaRPr lang="nl-BE" sz="1400" dirty="0"/>
          </a:p>
          <a:p>
            <a:pPr lvl="0" fontAlgn="base"/>
            <a:r>
              <a:rPr lang="nl-NL" sz="1400" b="1" u="sng" dirty="0">
                <a:hlinkClick r:id="rId5" action="ppaction://hlinksldjump"/>
              </a:rPr>
              <a:t>Kies</a:t>
            </a:r>
            <a:r>
              <a:rPr lang="nl-NL" sz="1400" dirty="0">
                <a:hlinkClick r:id="rId5" action="ppaction://hlinksldjump"/>
              </a:rPr>
              <a:t> </a:t>
            </a:r>
            <a:endParaRPr lang="nl-BE" sz="1400" dirty="0"/>
          </a:p>
          <a:p>
            <a:pPr lvl="0" fontAlgn="base"/>
            <a:r>
              <a:rPr lang="nl-NL" sz="1400" b="1" u="sng" dirty="0" err="1">
                <a:hlinkClick r:id="rId6" action="ppaction://hlinksldjump"/>
              </a:rPr>
              <a:t>Klapke</a:t>
            </a:r>
            <a:r>
              <a:rPr lang="nl-NL" sz="1400" dirty="0"/>
              <a:t> </a:t>
            </a:r>
            <a:endParaRPr lang="nl-BE" sz="1400" dirty="0"/>
          </a:p>
          <a:p>
            <a:pPr lvl="0" fontAlgn="base"/>
            <a:r>
              <a:rPr lang="nl-NL" sz="1400" b="1" u="sng" dirty="0">
                <a:hlinkClick r:id="rId7" action="ppaction://hlinksldjump"/>
              </a:rPr>
              <a:t>Klasthermometer</a:t>
            </a:r>
            <a:r>
              <a:rPr lang="nl-NL" sz="1400" dirty="0"/>
              <a:t> </a:t>
            </a:r>
            <a:r>
              <a:rPr lang="nl-BE" sz="1400" dirty="0"/>
              <a:t> </a:t>
            </a:r>
          </a:p>
          <a:p>
            <a:pPr lvl="0" fontAlgn="base"/>
            <a:r>
              <a:rPr lang="nl-NL" sz="1400" b="1" u="sng" dirty="0">
                <a:hlinkClick r:id="rId8" action="ppaction://hlinksldjump"/>
              </a:rPr>
              <a:t>Kleurtjes snoepjes of zo</a:t>
            </a:r>
            <a:r>
              <a:rPr lang="nl-BE" sz="1400" dirty="0">
                <a:hlinkClick r:id="rId8" action="ppaction://hlinksldjump"/>
              </a:rPr>
              <a:t> </a:t>
            </a:r>
            <a:endParaRPr lang="nl-BE" sz="1400" dirty="0"/>
          </a:p>
          <a:p>
            <a:pPr lvl="0" fontAlgn="base"/>
            <a:r>
              <a:rPr lang="nl-NL" sz="1400" b="1" u="sng" dirty="0">
                <a:hlinkClick r:id="rId9" action="ppaction://hlinksldjump"/>
              </a:rPr>
              <a:t>Klinker roepen</a:t>
            </a:r>
            <a:r>
              <a:rPr lang="nl-NL" sz="1400" dirty="0">
                <a:hlinkClick r:id="rId9" action="ppaction://hlinksldjump"/>
              </a:rPr>
              <a:t> </a:t>
            </a:r>
            <a:r>
              <a:rPr lang="nl-BE" sz="1400" dirty="0"/>
              <a:t> </a:t>
            </a:r>
          </a:p>
          <a:p>
            <a:pPr lvl="0" fontAlgn="base"/>
            <a:r>
              <a:rPr lang="nl-NL" sz="1400" b="1" u="sng" dirty="0">
                <a:hlinkClick r:id="rId10" action="ppaction://hlinksldjump"/>
              </a:rPr>
              <a:t>Knooppunt</a:t>
            </a:r>
            <a:r>
              <a:rPr lang="nl-BE" sz="1400" dirty="0">
                <a:hlinkClick r:id="rId10" action="ppaction://hlinksldjump"/>
              </a:rPr>
              <a:t> </a:t>
            </a:r>
            <a:r>
              <a:rPr lang="nl-BE" sz="1400" dirty="0"/>
              <a:t>– H, B</a:t>
            </a:r>
          </a:p>
          <a:p>
            <a:pPr lvl="0" fontAlgn="base"/>
            <a:r>
              <a:rPr lang="nl-NL" sz="1400" b="1" u="sng" dirty="0">
                <a:hlinkClick r:id="rId11" action="ppaction://hlinksldjump"/>
              </a:rPr>
              <a:t>Koeien en eenden</a:t>
            </a:r>
            <a:r>
              <a:rPr lang="nl-NL" sz="1400" dirty="0">
                <a:hlinkClick r:id="rId11" action="ppaction://hlinksldjump"/>
              </a:rPr>
              <a:t> </a:t>
            </a:r>
            <a:endParaRPr lang="nl-BE" sz="1400" dirty="0"/>
          </a:p>
          <a:p>
            <a:pPr lvl="0" fontAlgn="base"/>
            <a:r>
              <a:rPr lang="nl-NL" sz="1400" b="1" u="sng" dirty="0">
                <a:hlinkClick r:id="rId12" action="ppaction://hlinksldjump"/>
              </a:rPr>
              <a:t>Korte wandeling buiten</a:t>
            </a:r>
            <a:endParaRPr lang="nl-BE" sz="1400" dirty="0"/>
          </a:p>
          <a:p>
            <a:pPr lvl="0" fontAlgn="base"/>
            <a:r>
              <a:rPr lang="nl-NL" sz="1400" b="1" u="sng" dirty="0">
                <a:hlinkClick r:id="rId13" action="ppaction://hlinksldjump"/>
              </a:rPr>
              <a:t>Kruiswoordraadsel opstellen </a:t>
            </a:r>
            <a:r>
              <a:rPr lang="en-US" sz="1400" dirty="0"/>
              <a:t>- H</a:t>
            </a:r>
            <a:endParaRPr lang="nl-BE" sz="1400" dirty="0"/>
          </a:p>
          <a:p>
            <a:pPr marL="0" indent="0">
              <a:buNone/>
            </a:pPr>
            <a:endParaRPr lang="nl-BE" sz="1400" dirty="0"/>
          </a:p>
        </p:txBody>
      </p:sp>
      <p:pic>
        <p:nvPicPr>
          <p:cNvPr id="9" name="Afbeelding 8">
            <a:hlinkClick r:id="rId14" action="ppaction://hlinksldjump"/>
            <a:extLst>
              <a:ext uri="{FF2B5EF4-FFF2-40B4-BE49-F238E27FC236}">
                <a16:creationId xmlns:a16="http://schemas.microsoft.com/office/drawing/2014/main" id="{03A20B39-A95E-4441-BCAD-344271B2BC13}"/>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0490849" y="6015700"/>
            <a:ext cx="371671" cy="385051"/>
          </a:xfrm>
          <a:prstGeom prst="rect">
            <a:avLst/>
          </a:prstGeom>
        </p:spPr>
      </p:pic>
      <p:pic>
        <p:nvPicPr>
          <p:cNvPr id="10" name="Afbeelding 9">
            <a:hlinkClick r:id="rId16" action="ppaction://hlinksldjump"/>
            <a:extLst>
              <a:ext uri="{FF2B5EF4-FFF2-40B4-BE49-F238E27FC236}">
                <a16:creationId xmlns:a16="http://schemas.microsoft.com/office/drawing/2014/main" id="{178A814A-ABB1-4977-AA7E-332AF5C29307}"/>
              </a:ext>
            </a:extLst>
          </p:cNvPr>
          <p:cNvPicPr>
            <a:picLocks noChangeAspect="1"/>
          </p:cNvPicPr>
          <p:nvPr/>
        </p:nvPicPr>
        <p:blipFill>
          <a:blip r:embed="rId17"/>
          <a:stretch>
            <a:fillRect/>
          </a:stretch>
        </p:blipFill>
        <p:spPr>
          <a:xfrm>
            <a:off x="11116402" y="6108458"/>
            <a:ext cx="474796" cy="223154"/>
          </a:xfrm>
          <a:prstGeom prst="rect">
            <a:avLst/>
          </a:prstGeom>
        </p:spPr>
      </p:pic>
    </p:spTree>
    <p:extLst>
      <p:ext uri="{BB962C8B-B14F-4D97-AF65-F5344CB8AC3E}">
        <p14:creationId xmlns:p14="http://schemas.microsoft.com/office/powerpoint/2010/main" val="3461480885"/>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5" name="Rectangle 34">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0D183A3-1226-4DF7-AB0A-43BE169D8F4F}"/>
              </a:ext>
            </a:extLst>
          </p:cNvPr>
          <p:cNvSpPr>
            <a:spLocks noGrp="1"/>
          </p:cNvSpPr>
          <p:nvPr>
            <p:ph type="title"/>
          </p:nvPr>
        </p:nvSpPr>
        <p:spPr>
          <a:xfrm>
            <a:off x="838200" y="365125"/>
            <a:ext cx="10515600" cy="1325563"/>
          </a:xfrm>
        </p:spPr>
        <p:txBody>
          <a:bodyPr>
            <a:normAutofit/>
          </a:bodyPr>
          <a:lstStyle/>
          <a:p>
            <a:r>
              <a:rPr lang="nl-BE" b="1">
                <a:ln w="10160">
                  <a:solidFill>
                    <a:schemeClr val="accent5"/>
                  </a:solidFill>
                  <a:prstDash val="solid"/>
                </a:ln>
                <a:solidFill>
                  <a:schemeClr val="bg1">
                    <a:lumMod val="95000"/>
                    <a:lumOff val="5000"/>
                  </a:schemeClr>
                </a:solidFill>
                <a:effectLst>
                  <a:outerShdw blurRad="38100" dist="22860" dir="5400000" algn="tl" rotWithShape="0">
                    <a:srgbClr val="000000">
                      <a:alpha val="30000"/>
                    </a:srgbClr>
                  </a:outerShdw>
                </a:effectLst>
              </a:rPr>
              <a:t>L</a:t>
            </a:r>
          </a:p>
        </p:txBody>
      </p:sp>
      <p:sp>
        <p:nvSpPr>
          <p:cNvPr id="3" name="Tijdelijke aanduiding voor inhoud 2">
            <a:extLst>
              <a:ext uri="{FF2B5EF4-FFF2-40B4-BE49-F238E27FC236}">
                <a16:creationId xmlns:a16="http://schemas.microsoft.com/office/drawing/2014/main" id="{31379E80-4950-41B8-BAB2-CBC4C9DB15C6}"/>
              </a:ext>
            </a:extLst>
          </p:cNvPr>
          <p:cNvSpPr>
            <a:spLocks noGrp="1"/>
          </p:cNvSpPr>
          <p:nvPr>
            <p:ph idx="1"/>
          </p:nvPr>
        </p:nvSpPr>
        <p:spPr>
          <a:xfrm>
            <a:off x="838200" y="2015406"/>
            <a:ext cx="10515600" cy="4065986"/>
          </a:xfrm>
        </p:spPr>
        <p:txBody>
          <a:bodyPr anchor="ctr">
            <a:normAutofit/>
          </a:bodyPr>
          <a:lstStyle/>
          <a:p>
            <a:pPr lvl="0" fontAlgn="base"/>
            <a:r>
              <a:rPr lang="nl-NL" sz="2000" b="1" dirty="0">
                <a:hlinkClick r:id="rId2" action="ppaction://hlinksldjump"/>
              </a:rPr>
              <a:t>Laat je vallen en ik vang jou</a:t>
            </a:r>
            <a:r>
              <a:rPr lang="nl-BE" sz="2000" dirty="0">
                <a:hlinkClick r:id="rId2" action="ppaction://hlinksldjump"/>
              </a:rPr>
              <a:t> </a:t>
            </a:r>
            <a:endParaRPr lang="nl-BE" sz="2000" dirty="0"/>
          </a:p>
          <a:p>
            <a:pPr lvl="0" fontAlgn="base"/>
            <a:r>
              <a:rPr lang="nl-NL" sz="2000" b="1" dirty="0">
                <a:hlinkClick r:id="rId3" action="ppaction://hlinksldjump"/>
              </a:rPr>
              <a:t>Labo opdracht</a:t>
            </a:r>
            <a:r>
              <a:rPr lang="nl-NL" sz="2000" dirty="0">
                <a:hlinkClick r:id="rId3" action="ppaction://hlinksldjump"/>
              </a:rPr>
              <a:t> </a:t>
            </a:r>
            <a:r>
              <a:rPr lang="nl-BE" sz="2000" dirty="0"/>
              <a:t>- T</a:t>
            </a:r>
          </a:p>
          <a:p>
            <a:pPr lvl="0" fontAlgn="base"/>
            <a:r>
              <a:rPr lang="nl-NL" sz="2000" b="1" dirty="0">
                <a:hlinkClick r:id="rId4" action="ppaction://hlinksldjump"/>
              </a:rPr>
              <a:t>Lees en vraag</a:t>
            </a:r>
            <a:r>
              <a:rPr lang="nl-NL" sz="2000" dirty="0">
                <a:hlinkClick r:id="rId4" action="ppaction://hlinksldjump"/>
              </a:rPr>
              <a:t> </a:t>
            </a:r>
            <a:r>
              <a:rPr lang="nl-NL" sz="2000" dirty="0"/>
              <a:t>– H, B</a:t>
            </a:r>
            <a:endParaRPr lang="nl-BE" sz="2000" dirty="0"/>
          </a:p>
          <a:p>
            <a:pPr lvl="0" fontAlgn="base"/>
            <a:r>
              <a:rPr lang="nl-NL" sz="2000" b="1" dirty="0">
                <a:hlinkClick r:id="rId5" action="ppaction://hlinksldjump"/>
              </a:rPr>
              <a:t>Liedjes zingen en door elkaar lopen</a:t>
            </a:r>
            <a:r>
              <a:rPr lang="nl-NL" sz="2000" dirty="0">
                <a:hlinkClick r:id="rId5" action="ppaction://hlinksldjump"/>
              </a:rPr>
              <a:t> </a:t>
            </a:r>
            <a:r>
              <a:rPr lang="nl-BE" sz="2000" dirty="0">
                <a:hlinkClick r:id="rId5" action="ppaction://hlinksldjump"/>
              </a:rPr>
              <a:t> </a:t>
            </a:r>
            <a:endParaRPr lang="nl-BE" sz="2000" dirty="0"/>
          </a:p>
          <a:p>
            <a:pPr lvl="0" fontAlgn="base"/>
            <a:r>
              <a:rPr lang="nl-NL" sz="2000" b="1" dirty="0">
                <a:hlinkClick r:id="rId6" action="ppaction://hlinksldjump"/>
              </a:rPr>
              <a:t>Luchtjes</a:t>
            </a:r>
            <a:r>
              <a:rPr lang="nl-NL" sz="2000" dirty="0">
                <a:hlinkClick r:id="rId6" action="ppaction://hlinksldjump"/>
              </a:rPr>
              <a:t> </a:t>
            </a:r>
            <a:r>
              <a:rPr lang="nl-BE" sz="2000" dirty="0"/>
              <a:t> </a:t>
            </a:r>
          </a:p>
          <a:p>
            <a:pPr lvl="0" fontAlgn="base"/>
            <a:r>
              <a:rPr lang="nl-NL" sz="2000" b="1" dirty="0">
                <a:hlinkClick r:id="rId7" action="ppaction://hlinksldjump"/>
              </a:rPr>
              <a:t>Leergroep</a:t>
            </a:r>
            <a:r>
              <a:rPr lang="nl-NL" sz="2000" b="1" dirty="0"/>
              <a:t> </a:t>
            </a:r>
            <a:r>
              <a:rPr lang="nl-NL" sz="2000" dirty="0"/>
              <a:t>- B, T, A, C</a:t>
            </a:r>
            <a:endParaRPr lang="nl-BE" sz="2000" dirty="0"/>
          </a:p>
        </p:txBody>
      </p:sp>
      <p:pic>
        <p:nvPicPr>
          <p:cNvPr id="16" name="Afbeelding 15">
            <a:hlinkClick r:id="rId8" action="ppaction://hlinksldjump"/>
            <a:extLst>
              <a:ext uri="{FF2B5EF4-FFF2-40B4-BE49-F238E27FC236}">
                <a16:creationId xmlns:a16="http://schemas.microsoft.com/office/drawing/2014/main" id="{6CA41A96-87A1-4EB7-9BE0-C3582990E8C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490849" y="6015700"/>
            <a:ext cx="371671" cy="385051"/>
          </a:xfrm>
          <a:prstGeom prst="rect">
            <a:avLst/>
          </a:prstGeom>
        </p:spPr>
      </p:pic>
      <p:pic>
        <p:nvPicPr>
          <p:cNvPr id="18" name="Afbeelding 17">
            <a:hlinkClick r:id="rId10" action="ppaction://hlinksldjump"/>
            <a:extLst>
              <a:ext uri="{FF2B5EF4-FFF2-40B4-BE49-F238E27FC236}">
                <a16:creationId xmlns:a16="http://schemas.microsoft.com/office/drawing/2014/main" id="{9676D260-6BB3-474F-9E38-025C40949B58}"/>
              </a:ext>
            </a:extLst>
          </p:cNvPr>
          <p:cNvPicPr>
            <a:picLocks noChangeAspect="1"/>
          </p:cNvPicPr>
          <p:nvPr/>
        </p:nvPicPr>
        <p:blipFill>
          <a:blip r:embed="rId11"/>
          <a:stretch>
            <a:fillRect/>
          </a:stretch>
        </p:blipFill>
        <p:spPr>
          <a:xfrm>
            <a:off x="11116402" y="6108458"/>
            <a:ext cx="474796" cy="223154"/>
          </a:xfrm>
          <a:prstGeom prst="rect">
            <a:avLst/>
          </a:prstGeom>
        </p:spPr>
      </p:pic>
    </p:spTree>
    <p:extLst>
      <p:ext uri="{BB962C8B-B14F-4D97-AF65-F5344CB8AC3E}">
        <p14:creationId xmlns:p14="http://schemas.microsoft.com/office/powerpoint/2010/main" val="2079367026"/>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21">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0D183A3-1226-4DF7-AB0A-43BE169D8F4F}"/>
              </a:ext>
            </a:extLst>
          </p:cNvPr>
          <p:cNvSpPr>
            <a:spLocks noGrp="1"/>
          </p:cNvSpPr>
          <p:nvPr>
            <p:ph type="title"/>
          </p:nvPr>
        </p:nvSpPr>
        <p:spPr>
          <a:xfrm>
            <a:off x="838200" y="365125"/>
            <a:ext cx="10515600" cy="1325563"/>
          </a:xfrm>
        </p:spPr>
        <p:txBody>
          <a:bodyPr>
            <a:normAutofit/>
          </a:bodyPr>
          <a:lstStyle/>
          <a:p>
            <a:r>
              <a:rPr lang="nl-BE" b="1">
                <a:ln w="10160">
                  <a:solidFill>
                    <a:schemeClr val="accent5"/>
                  </a:solidFill>
                  <a:prstDash val="solid"/>
                </a:ln>
                <a:solidFill>
                  <a:schemeClr val="bg1">
                    <a:lumMod val="95000"/>
                    <a:lumOff val="5000"/>
                  </a:schemeClr>
                </a:solidFill>
                <a:effectLst>
                  <a:outerShdw blurRad="38100" dist="22860" dir="5400000" algn="tl" rotWithShape="0">
                    <a:srgbClr val="000000">
                      <a:alpha val="30000"/>
                    </a:srgbClr>
                  </a:outerShdw>
                </a:effectLst>
              </a:rPr>
              <a:t>M</a:t>
            </a:r>
          </a:p>
        </p:txBody>
      </p:sp>
      <p:sp>
        <p:nvSpPr>
          <p:cNvPr id="3" name="Tijdelijke aanduiding voor inhoud 2">
            <a:extLst>
              <a:ext uri="{FF2B5EF4-FFF2-40B4-BE49-F238E27FC236}">
                <a16:creationId xmlns:a16="http://schemas.microsoft.com/office/drawing/2014/main" id="{31379E80-4950-41B8-BAB2-CBC4C9DB15C6}"/>
              </a:ext>
            </a:extLst>
          </p:cNvPr>
          <p:cNvSpPr>
            <a:spLocks noGrp="1"/>
          </p:cNvSpPr>
          <p:nvPr>
            <p:ph idx="1"/>
          </p:nvPr>
        </p:nvSpPr>
        <p:spPr>
          <a:xfrm>
            <a:off x="838200" y="2015406"/>
            <a:ext cx="10515600" cy="4065986"/>
          </a:xfrm>
        </p:spPr>
        <p:txBody>
          <a:bodyPr anchor="ctr">
            <a:normAutofit/>
          </a:bodyPr>
          <a:lstStyle/>
          <a:p>
            <a:r>
              <a:rPr lang="nl-NL" sz="2000" b="1" dirty="0">
                <a:hlinkClick r:id="rId2" action="ppaction://hlinksldjump"/>
              </a:rPr>
              <a:t>Memory</a:t>
            </a:r>
            <a:endParaRPr lang="nl-BE" sz="2000" dirty="0"/>
          </a:p>
        </p:txBody>
      </p:sp>
      <p:pic>
        <p:nvPicPr>
          <p:cNvPr id="10" name="Afbeelding 9">
            <a:hlinkClick r:id="rId3" action="ppaction://hlinksldjump"/>
            <a:extLst>
              <a:ext uri="{FF2B5EF4-FFF2-40B4-BE49-F238E27FC236}">
                <a16:creationId xmlns:a16="http://schemas.microsoft.com/office/drawing/2014/main" id="{091CCF70-A7A3-4DFF-A35E-9326FEB24C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90849" y="6015700"/>
            <a:ext cx="371671" cy="385051"/>
          </a:xfrm>
          <a:prstGeom prst="rect">
            <a:avLst/>
          </a:prstGeom>
        </p:spPr>
      </p:pic>
      <p:pic>
        <p:nvPicPr>
          <p:cNvPr id="11" name="Afbeelding 10">
            <a:hlinkClick r:id="rId5" action="ppaction://hlinksldjump"/>
            <a:extLst>
              <a:ext uri="{FF2B5EF4-FFF2-40B4-BE49-F238E27FC236}">
                <a16:creationId xmlns:a16="http://schemas.microsoft.com/office/drawing/2014/main" id="{95C79AFC-927B-4C87-A64F-1D4C3FB0918A}"/>
              </a:ext>
            </a:extLst>
          </p:cNvPr>
          <p:cNvPicPr>
            <a:picLocks noChangeAspect="1"/>
          </p:cNvPicPr>
          <p:nvPr/>
        </p:nvPicPr>
        <p:blipFill>
          <a:blip r:embed="rId6"/>
          <a:stretch>
            <a:fillRect/>
          </a:stretch>
        </p:blipFill>
        <p:spPr>
          <a:xfrm>
            <a:off x="11116402" y="6108458"/>
            <a:ext cx="474796" cy="223154"/>
          </a:xfrm>
          <a:prstGeom prst="rect">
            <a:avLst/>
          </a:prstGeom>
        </p:spPr>
      </p:pic>
    </p:spTree>
    <p:extLst>
      <p:ext uri="{BB962C8B-B14F-4D97-AF65-F5344CB8AC3E}">
        <p14:creationId xmlns:p14="http://schemas.microsoft.com/office/powerpoint/2010/main" val="2335859764"/>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21">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0D183A3-1226-4DF7-AB0A-43BE169D8F4F}"/>
              </a:ext>
            </a:extLst>
          </p:cNvPr>
          <p:cNvSpPr>
            <a:spLocks noGrp="1"/>
          </p:cNvSpPr>
          <p:nvPr>
            <p:ph type="title"/>
          </p:nvPr>
        </p:nvSpPr>
        <p:spPr>
          <a:xfrm>
            <a:off x="838200" y="365125"/>
            <a:ext cx="10515600" cy="1325563"/>
          </a:xfrm>
        </p:spPr>
        <p:txBody>
          <a:bodyPr>
            <a:normAutofit/>
          </a:bodyPr>
          <a:lstStyle/>
          <a:p>
            <a:r>
              <a:rPr lang="nl-BE" b="1">
                <a:ln w="10160">
                  <a:solidFill>
                    <a:schemeClr val="accent5"/>
                  </a:solidFill>
                  <a:prstDash val="solid"/>
                </a:ln>
                <a:solidFill>
                  <a:schemeClr val="bg1">
                    <a:lumMod val="95000"/>
                    <a:lumOff val="5000"/>
                  </a:schemeClr>
                </a:solidFill>
                <a:effectLst>
                  <a:outerShdw blurRad="38100" dist="22860" dir="5400000" algn="tl" rotWithShape="0">
                    <a:srgbClr val="000000">
                      <a:alpha val="30000"/>
                    </a:srgbClr>
                  </a:outerShdw>
                </a:effectLst>
              </a:rPr>
              <a:t>N</a:t>
            </a:r>
          </a:p>
        </p:txBody>
      </p:sp>
      <p:sp>
        <p:nvSpPr>
          <p:cNvPr id="3" name="Tijdelijke aanduiding voor inhoud 2">
            <a:extLst>
              <a:ext uri="{FF2B5EF4-FFF2-40B4-BE49-F238E27FC236}">
                <a16:creationId xmlns:a16="http://schemas.microsoft.com/office/drawing/2014/main" id="{31379E80-4950-41B8-BAB2-CBC4C9DB15C6}"/>
              </a:ext>
            </a:extLst>
          </p:cNvPr>
          <p:cNvSpPr>
            <a:spLocks noGrp="1"/>
          </p:cNvSpPr>
          <p:nvPr>
            <p:ph idx="1"/>
          </p:nvPr>
        </p:nvSpPr>
        <p:spPr>
          <a:xfrm>
            <a:off x="838200" y="2015406"/>
            <a:ext cx="10515600" cy="4065986"/>
          </a:xfrm>
        </p:spPr>
        <p:txBody>
          <a:bodyPr anchor="ctr">
            <a:normAutofit/>
          </a:bodyPr>
          <a:lstStyle/>
          <a:p>
            <a:pPr lvl="0" fontAlgn="base"/>
            <a:r>
              <a:rPr lang="en-US" sz="2000" b="1" u="sng" dirty="0">
                <a:hlinkClick r:id="rId2" action="ppaction://hlinksldjump"/>
              </a:rPr>
              <a:t>Nearpod</a:t>
            </a:r>
            <a:r>
              <a:rPr lang="en-US" sz="2000" dirty="0"/>
              <a:t> - H, B, T, E</a:t>
            </a:r>
            <a:endParaRPr lang="nl-BE" sz="2000" dirty="0"/>
          </a:p>
          <a:p>
            <a:pPr lvl="0" fontAlgn="base"/>
            <a:r>
              <a:rPr lang="nl-NL" sz="2000" b="1" u="sng" dirty="0">
                <a:hlinkClick r:id="rId3" action="ppaction://hlinksldjump"/>
              </a:rPr>
              <a:t>Neem door en post wat nog onduidelijk is</a:t>
            </a:r>
            <a:r>
              <a:rPr lang="nl-BE" sz="2000" dirty="0"/>
              <a:t> – B</a:t>
            </a:r>
          </a:p>
          <a:p>
            <a:pPr lvl="0" fontAlgn="base"/>
            <a:r>
              <a:rPr lang="nl-NL" sz="2000" b="1" u="sng" dirty="0">
                <a:hlinkClick r:id="rId4" action="ppaction://hlinksldjump"/>
              </a:rPr>
              <a:t>Niveaugroepjes</a:t>
            </a:r>
            <a:r>
              <a:rPr lang="nl-BE" sz="2000" dirty="0">
                <a:hlinkClick r:id="rId4" action="ppaction://hlinksldjump"/>
              </a:rPr>
              <a:t> </a:t>
            </a:r>
            <a:endParaRPr lang="nl-BE" sz="2000" dirty="0"/>
          </a:p>
          <a:p>
            <a:pPr lvl="0" fontAlgn="base"/>
            <a:r>
              <a:rPr lang="nl-NL" sz="2000" b="1" u="sng" dirty="0">
                <a:hlinkClick r:id="rId5" action="ppaction://hlinksldjump"/>
              </a:rPr>
              <a:t>Nut duidelijk weergeven</a:t>
            </a:r>
            <a:r>
              <a:rPr lang="nl-BE" sz="2000" dirty="0">
                <a:hlinkClick r:id="rId5" action="ppaction://hlinksldjump"/>
              </a:rPr>
              <a:t> </a:t>
            </a:r>
            <a:endParaRPr lang="nl-BE" sz="2000" dirty="0"/>
          </a:p>
          <a:p>
            <a:pPr marL="0" indent="0">
              <a:buNone/>
            </a:pPr>
            <a:endParaRPr lang="nl-BE" sz="2000" dirty="0"/>
          </a:p>
        </p:txBody>
      </p:sp>
      <p:pic>
        <p:nvPicPr>
          <p:cNvPr id="10" name="Afbeelding 9">
            <a:hlinkClick r:id="rId6" action="ppaction://hlinksldjump"/>
            <a:extLst>
              <a:ext uri="{FF2B5EF4-FFF2-40B4-BE49-F238E27FC236}">
                <a16:creationId xmlns:a16="http://schemas.microsoft.com/office/drawing/2014/main" id="{A4A9707B-1CB6-4E2B-B3E7-78CE4F3213E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490849" y="6015700"/>
            <a:ext cx="371671" cy="385051"/>
          </a:xfrm>
          <a:prstGeom prst="rect">
            <a:avLst/>
          </a:prstGeom>
        </p:spPr>
      </p:pic>
      <p:pic>
        <p:nvPicPr>
          <p:cNvPr id="11" name="Afbeelding 10">
            <a:hlinkClick r:id="rId8" action="ppaction://hlinksldjump"/>
            <a:extLst>
              <a:ext uri="{FF2B5EF4-FFF2-40B4-BE49-F238E27FC236}">
                <a16:creationId xmlns:a16="http://schemas.microsoft.com/office/drawing/2014/main" id="{69D81126-F21B-4021-9C24-1517692E0308}"/>
              </a:ext>
            </a:extLst>
          </p:cNvPr>
          <p:cNvPicPr>
            <a:picLocks noChangeAspect="1"/>
          </p:cNvPicPr>
          <p:nvPr/>
        </p:nvPicPr>
        <p:blipFill>
          <a:blip r:embed="rId9"/>
          <a:stretch>
            <a:fillRect/>
          </a:stretch>
        </p:blipFill>
        <p:spPr>
          <a:xfrm>
            <a:off x="11116402" y="6108458"/>
            <a:ext cx="474796" cy="223154"/>
          </a:xfrm>
          <a:prstGeom prst="rect">
            <a:avLst/>
          </a:prstGeom>
        </p:spPr>
      </p:pic>
    </p:spTree>
    <p:extLst>
      <p:ext uri="{BB962C8B-B14F-4D97-AF65-F5344CB8AC3E}">
        <p14:creationId xmlns:p14="http://schemas.microsoft.com/office/powerpoint/2010/main" val="3405326723"/>
      </p:ext>
    </p:extLst>
  </p:cSld>
  <p:clrMapOvr>
    <a:overrideClrMapping bg1="dk1" tx1="lt1" bg2="dk2" tx2="lt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21">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0D183A3-1226-4DF7-AB0A-43BE169D8F4F}"/>
              </a:ext>
            </a:extLst>
          </p:cNvPr>
          <p:cNvSpPr>
            <a:spLocks noGrp="1"/>
          </p:cNvSpPr>
          <p:nvPr>
            <p:ph type="title"/>
          </p:nvPr>
        </p:nvSpPr>
        <p:spPr>
          <a:xfrm>
            <a:off x="838200" y="365125"/>
            <a:ext cx="10515600" cy="1325563"/>
          </a:xfrm>
        </p:spPr>
        <p:txBody>
          <a:bodyPr>
            <a:normAutofit/>
          </a:bodyPr>
          <a:lstStyle/>
          <a:p>
            <a:r>
              <a:rPr lang="nl-BE" b="1">
                <a:ln w="10160">
                  <a:solidFill>
                    <a:schemeClr val="accent5"/>
                  </a:solidFill>
                  <a:prstDash val="solid"/>
                </a:ln>
                <a:solidFill>
                  <a:schemeClr val="bg1">
                    <a:lumMod val="95000"/>
                    <a:lumOff val="5000"/>
                  </a:schemeClr>
                </a:solidFill>
                <a:effectLst>
                  <a:outerShdw blurRad="38100" dist="22860" dir="5400000" algn="tl" rotWithShape="0">
                    <a:srgbClr val="000000">
                      <a:alpha val="30000"/>
                    </a:srgbClr>
                  </a:outerShdw>
                </a:effectLst>
              </a:rPr>
              <a:t>O</a:t>
            </a:r>
          </a:p>
        </p:txBody>
      </p:sp>
      <p:sp>
        <p:nvSpPr>
          <p:cNvPr id="3" name="Tijdelijke aanduiding voor inhoud 2">
            <a:extLst>
              <a:ext uri="{FF2B5EF4-FFF2-40B4-BE49-F238E27FC236}">
                <a16:creationId xmlns:a16="http://schemas.microsoft.com/office/drawing/2014/main" id="{31379E80-4950-41B8-BAB2-CBC4C9DB15C6}"/>
              </a:ext>
            </a:extLst>
          </p:cNvPr>
          <p:cNvSpPr>
            <a:spLocks noGrp="1"/>
          </p:cNvSpPr>
          <p:nvPr>
            <p:ph idx="1"/>
          </p:nvPr>
        </p:nvSpPr>
        <p:spPr>
          <a:xfrm>
            <a:off x="838200" y="2015406"/>
            <a:ext cx="10515600" cy="4065986"/>
          </a:xfrm>
        </p:spPr>
        <p:txBody>
          <a:bodyPr anchor="ctr">
            <a:normAutofit/>
          </a:bodyPr>
          <a:lstStyle/>
          <a:p>
            <a:pPr lvl="0" fontAlgn="base"/>
            <a:r>
              <a:rPr lang="nl-NL" sz="2000" b="1" u="sng" dirty="0">
                <a:hlinkClick r:id="rId2" action="ppaction://hlinksldjump"/>
              </a:rPr>
              <a:t>Om beurten een antwoord op de vraag noteren</a:t>
            </a:r>
            <a:r>
              <a:rPr lang="nl-NL" sz="2000" dirty="0"/>
              <a:t> - H, B, T</a:t>
            </a:r>
            <a:endParaRPr lang="nl-BE" sz="2000" dirty="0"/>
          </a:p>
          <a:p>
            <a:pPr lvl="0" fontAlgn="base"/>
            <a:r>
              <a:rPr lang="nl-NL" sz="2000" b="1" u="sng" dirty="0">
                <a:hlinkClick r:id="rId3" action="ppaction://hlinksldjump"/>
              </a:rPr>
              <a:t>Online groepjesmaker</a:t>
            </a:r>
            <a:r>
              <a:rPr lang="nl-BE" sz="2000" dirty="0">
                <a:hlinkClick r:id="rId3" action="ppaction://hlinksldjump"/>
              </a:rPr>
              <a:t> </a:t>
            </a:r>
            <a:endParaRPr lang="nl-BE" sz="2000" dirty="0"/>
          </a:p>
          <a:p>
            <a:pPr lvl="0" fontAlgn="base"/>
            <a:r>
              <a:rPr lang="nl-NL" sz="2000" b="1" u="sng" dirty="0">
                <a:hlinkClick r:id="rId4" action="ppaction://hlinksldjump"/>
              </a:rPr>
              <a:t>Oogtikker</a:t>
            </a:r>
            <a:r>
              <a:rPr lang="nl-NL" sz="2000" dirty="0">
                <a:hlinkClick r:id="rId4" action="ppaction://hlinksldjump"/>
              </a:rPr>
              <a:t> </a:t>
            </a:r>
            <a:endParaRPr lang="nl-BE" sz="2000" dirty="0"/>
          </a:p>
          <a:p>
            <a:r>
              <a:rPr lang="nl-NL" sz="2000" b="1" dirty="0">
                <a:hlinkClick r:id="" action="ppaction://noaction"/>
              </a:rPr>
              <a:t>Opdracht ruilen</a:t>
            </a:r>
            <a:r>
              <a:rPr lang="nl-NL" sz="2000" dirty="0">
                <a:hlinkClick r:id="" action="ppaction://noaction"/>
              </a:rPr>
              <a:t> </a:t>
            </a:r>
            <a:endParaRPr lang="nl-BE" sz="2000" dirty="0"/>
          </a:p>
        </p:txBody>
      </p:sp>
      <p:pic>
        <p:nvPicPr>
          <p:cNvPr id="10" name="Afbeelding 9">
            <a:hlinkClick r:id="rId5" action="ppaction://hlinksldjump"/>
            <a:extLst>
              <a:ext uri="{FF2B5EF4-FFF2-40B4-BE49-F238E27FC236}">
                <a16:creationId xmlns:a16="http://schemas.microsoft.com/office/drawing/2014/main" id="{9F082574-2897-476A-9983-160F1A66747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490849" y="6015700"/>
            <a:ext cx="371671" cy="385051"/>
          </a:xfrm>
          <a:prstGeom prst="rect">
            <a:avLst/>
          </a:prstGeom>
        </p:spPr>
      </p:pic>
      <p:pic>
        <p:nvPicPr>
          <p:cNvPr id="11" name="Afbeelding 10">
            <a:hlinkClick r:id="rId7" action="ppaction://hlinksldjump"/>
            <a:extLst>
              <a:ext uri="{FF2B5EF4-FFF2-40B4-BE49-F238E27FC236}">
                <a16:creationId xmlns:a16="http://schemas.microsoft.com/office/drawing/2014/main" id="{83964BDA-5054-4257-9FFF-C43E84D0EA5E}"/>
              </a:ext>
            </a:extLst>
          </p:cNvPr>
          <p:cNvPicPr>
            <a:picLocks noChangeAspect="1"/>
          </p:cNvPicPr>
          <p:nvPr/>
        </p:nvPicPr>
        <p:blipFill>
          <a:blip r:embed="rId8"/>
          <a:stretch>
            <a:fillRect/>
          </a:stretch>
        </p:blipFill>
        <p:spPr>
          <a:xfrm>
            <a:off x="11116402" y="6108458"/>
            <a:ext cx="474796" cy="223154"/>
          </a:xfrm>
          <a:prstGeom prst="rect">
            <a:avLst/>
          </a:prstGeom>
        </p:spPr>
      </p:pic>
    </p:spTree>
    <p:extLst>
      <p:ext uri="{BB962C8B-B14F-4D97-AF65-F5344CB8AC3E}">
        <p14:creationId xmlns:p14="http://schemas.microsoft.com/office/powerpoint/2010/main" val="3652166733"/>
      </p:ext>
    </p:extLst>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0D183A3-1226-4DF7-AB0A-43BE169D8F4F}"/>
              </a:ext>
            </a:extLst>
          </p:cNvPr>
          <p:cNvSpPr>
            <a:spLocks noGrp="1"/>
          </p:cNvSpPr>
          <p:nvPr>
            <p:ph type="title"/>
          </p:nvPr>
        </p:nvSpPr>
        <p:spPr>
          <a:xfrm>
            <a:off x="838200" y="365125"/>
            <a:ext cx="10515600" cy="1325563"/>
          </a:xfrm>
        </p:spPr>
        <p:txBody>
          <a:bodyPr>
            <a:normAutofit/>
          </a:bodyPr>
          <a:lstStyle/>
          <a:p>
            <a:r>
              <a:rPr lang="nl-BE" b="1">
                <a:ln w="10160">
                  <a:solidFill>
                    <a:schemeClr val="accent5"/>
                  </a:solidFill>
                  <a:prstDash val="solid"/>
                </a:ln>
                <a:solidFill>
                  <a:schemeClr val="bg1">
                    <a:lumMod val="95000"/>
                    <a:lumOff val="5000"/>
                  </a:schemeClr>
                </a:solidFill>
                <a:effectLst>
                  <a:outerShdw blurRad="38100" dist="22860" dir="5400000" algn="tl" rotWithShape="0">
                    <a:srgbClr val="000000">
                      <a:alpha val="30000"/>
                    </a:srgbClr>
                  </a:outerShdw>
                </a:effectLst>
              </a:rPr>
              <a:t>P</a:t>
            </a:r>
          </a:p>
        </p:txBody>
      </p:sp>
      <p:sp>
        <p:nvSpPr>
          <p:cNvPr id="3" name="Tijdelijke aanduiding voor inhoud 2">
            <a:extLst>
              <a:ext uri="{FF2B5EF4-FFF2-40B4-BE49-F238E27FC236}">
                <a16:creationId xmlns:a16="http://schemas.microsoft.com/office/drawing/2014/main" id="{31379E80-4950-41B8-BAB2-CBC4C9DB15C6}"/>
              </a:ext>
            </a:extLst>
          </p:cNvPr>
          <p:cNvSpPr>
            <a:spLocks noGrp="1"/>
          </p:cNvSpPr>
          <p:nvPr>
            <p:ph idx="1"/>
          </p:nvPr>
        </p:nvSpPr>
        <p:spPr>
          <a:xfrm>
            <a:off x="838200" y="2015406"/>
            <a:ext cx="10515600" cy="4065986"/>
          </a:xfrm>
        </p:spPr>
        <p:txBody>
          <a:bodyPr anchor="ctr">
            <a:normAutofit fontScale="92500" lnSpcReduction="20000"/>
          </a:bodyPr>
          <a:lstStyle/>
          <a:p>
            <a:pPr lvl="0" fontAlgn="base"/>
            <a:r>
              <a:rPr lang="nl-NL" sz="2000" b="1" u="sng" dirty="0" err="1">
                <a:hlinkClick r:id="rId2" action="ppaction://hlinksldjump"/>
              </a:rPr>
              <a:t>Padlet</a:t>
            </a:r>
            <a:r>
              <a:rPr lang="nl-BE" sz="2000" b="1" dirty="0">
                <a:hlinkClick r:id="rId2" action="ppaction://hlinksldjump"/>
              </a:rPr>
              <a:t> </a:t>
            </a:r>
            <a:r>
              <a:rPr lang="nl-BE" sz="2000" b="1" dirty="0"/>
              <a:t>– H, B</a:t>
            </a:r>
          </a:p>
          <a:p>
            <a:pPr lvl="0" fontAlgn="base"/>
            <a:r>
              <a:rPr lang="nl-BE" sz="2000" b="1" dirty="0" err="1">
                <a:hlinkClick r:id="rId3" action="ppaction://hlinksldjump"/>
              </a:rPr>
              <a:t>Pecha</a:t>
            </a:r>
            <a:r>
              <a:rPr lang="nl-BE" sz="2000" b="1" dirty="0">
                <a:hlinkClick r:id="rId3" action="ppaction://hlinksldjump"/>
              </a:rPr>
              <a:t> </a:t>
            </a:r>
            <a:r>
              <a:rPr lang="nl-BE" sz="2000" b="1" dirty="0" err="1">
                <a:hlinkClick r:id="rId3" action="ppaction://hlinksldjump"/>
              </a:rPr>
              <a:t>Kucha</a:t>
            </a:r>
            <a:r>
              <a:rPr lang="nl-BE" sz="2000" b="1" dirty="0">
                <a:hlinkClick r:id="rId3" action="ppaction://hlinksldjump"/>
              </a:rPr>
              <a:t> </a:t>
            </a:r>
            <a:r>
              <a:rPr lang="nl-BE" sz="2000" b="1" dirty="0"/>
              <a:t>– A, E, C</a:t>
            </a:r>
          </a:p>
          <a:p>
            <a:pPr lvl="0" fontAlgn="base"/>
            <a:r>
              <a:rPr lang="nl-NL" sz="2000" b="1" u="sng" dirty="0">
                <a:hlinkClick r:id="rId4" action="ppaction://hlinksldjump"/>
              </a:rPr>
              <a:t>Peer-evaluatie</a:t>
            </a:r>
            <a:r>
              <a:rPr lang="nl-NL" sz="2000" b="1" dirty="0"/>
              <a:t> </a:t>
            </a:r>
            <a:r>
              <a:rPr lang="nl-BE" sz="2000" b="1" dirty="0"/>
              <a:t>– E </a:t>
            </a:r>
          </a:p>
          <a:p>
            <a:pPr lvl="0" fontAlgn="base"/>
            <a:r>
              <a:rPr lang="nl-BE" sz="2000" b="1" dirty="0" err="1">
                <a:hlinkClick r:id="rId5" action="ppaction://hlinksldjump"/>
              </a:rPr>
              <a:t>Pictoselector</a:t>
            </a:r>
            <a:r>
              <a:rPr lang="nl-BE" sz="2000" b="1" dirty="0"/>
              <a:t> – H, A, C</a:t>
            </a:r>
          </a:p>
          <a:p>
            <a:pPr lvl="0" fontAlgn="base"/>
            <a:r>
              <a:rPr lang="nl-BE" sz="2000" b="1" dirty="0">
                <a:hlinkClick r:id="rId6" action="ppaction://hlinksldjump"/>
              </a:rPr>
              <a:t>Placemats</a:t>
            </a:r>
            <a:r>
              <a:rPr lang="nl-BE" sz="2000" b="1" dirty="0"/>
              <a:t> – H, B, T</a:t>
            </a:r>
          </a:p>
          <a:p>
            <a:pPr lvl="0" fontAlgn="base"/>
            <a:r>
              <a:rPr lang="nl-BE" sz="2000" b="1" u="sng" dirty="0" err="1">
                <a:hlinkClick r:id="rId7" action="ppaction://hlinksldjump"/>
              </a:rPr>
              <a:t>Plickers</a:t>
            </a:r>
            <a:r>
              <a:rPr lang="nl-BE" sz="2000" b="1" dirty="0"/>
              <a:t> – H, B, T </a:t>
            </a:r>
          </a:p>
          <a:p>
            <a:pPr lvl="0" fontAlgn="base"/>
            <a:r>
              <a:rPr lang="nl-NL" sz="2000" b="1" u="sng" dirty="0">
                <a:hlinkClick r:id="rId8" action="ppaction://hlinksldjump"/>
              </a:rPr>
              <a:t>Poster maken</a:t>
            </a:r>
            <a:r>
              <a:rPr lang="nl-NL" sz="2000" b="1" dirty="0">
                <a:hlinkClick r:id="rId8" action="ppaction://hlinksldjump"/>
              </a:rPr>
              <a:t> </a:t>
            </a:r>
            <a:r>
              <a:rPr lang="nl-NL" sz="2000" b="1" dirty="0"/>
              <a:t>– B, A, C</a:t>
            </a:r>
            <a:endParaRPr lang="nl-BE" sz="2000" b="1" dirty="0"/>
          </a:p>
          <a:p>
            <a:pPr lvl="0" fontAlgn="base"/>
            <a:r>
              <a:rPr lang="nl-NL" sz="2000" b="1" u="sng" dirty="0">
                <a:hlinkClick r:id="rId9" action="ppaction://hlinksldjump"/>
              </a:rPr>
              <a:t>Postkaarten/ puzzel samen leggen</a:t>
            </a:r>
            <a:r>
              <a:rPr lang="nl-NL" sz="2000" b="1" dirty="0"/>
              <a:t> </a:t>
            </a:r>
            <a:r>
              <a:rPr lang="nl-BE" sz="2000" b="1" dirty="0"/>
              <a:t>– H, B</a:t>
            </a:r>
          </a:p>
          <a:p>
            <a:pPr lvl="0" fontAlgn="base"/>
            <a:r>
              <a:rPr lang="nl-NL" sz="2000" b="1" u="sng" dirty="0" err="1">
                <a:hlinkClick r:id="rId10" action="ppaction://hlinksldjump"/>
              </a:rPr>
              <a:t>Powtoon</a:t>
            </a:r>
            <a:r>
              <a:rPr lang="nl-NL" sz="2000" b="1" dirty="0">
                <a:hlinkClick r:id="rId10" action="ppaction://hlinksldjump"/>
              </a:rPr>
              <a:t> </a:t>
            </a:r>
            <a:r>
              <a:rPr lang="nl-BE" sz="2000" b="1" dirty="0"/>
              <a:t>- H, B</a:t>
            </a:r>
          </a:p>
          <a:p>
            <a:pPr lvl="0" fontAlgn="base"/>
            <a:r>
              <a:rPr lang="nl-NL" sz="2000" b="1" u="sng" dirty="0">
                <a:hlinkClick r:id="rId11" action="ppaction://hlinksldjump"/>
              </a:rPr>
              <a:t>Praatstok</a:t>
            </a:r>
            <a:r>
              <a:rPr lang="nl-NL" sz="2000" b="1" dirty="0">
                <a:hlinkClick r:id="rId11" action="ppaction://hlinksldjump"/>
              </a:rPr>
              <a:t> </a:t>
            </a:r>
            <a:endParaRPr lang="nl-BE" sz="2000" b="1" dirty="0"/>
          </a:p>
          <a:p>
            <a:pPr lvl="0" fontAlgn="base"/>
            <a:r>
              <a:rPr lang="nl-NL" sz="2000" b="1" u="sng" dirty="0">
                <a:hlinkClick r:id="rId12" action="ppaction://hlinksldjump"/>
              </a:rPr>
              <a:t>Proactieve cirkel / ‘</a:t>
            </a:r>
            <a:r>
              <a:rPr lang="nl-NL" sz="2000" b="1" dirty="0" err="1">
                <a:hlinkClick r:id="rId12" action="ppaction://hlinksldjump"/>
              </a:rPr>
              <a:t>rondeke</a:t>
            </a:r>
            <a:r>
              <a:rPr lang="nl-NL" sz="2000" b="1" dirty="0">
                <a:hlinkClick r:id="rId12" action="ppaction://hlinksldjump"/>
              </a:rPr>
              <a:t>’ </a:t>
            </a:r>
            <a:endParaRPr lang="nl-BE" sz="2000" b="1" dirty="0"/>
          </a:p>
          <a:p>
            <a:pPr lvl="0" fontAlgn="base"/>
            <a:r>
              <a:rPr lang="nl-NL" sz="2000" b="1" u="sng" dirty="0">
                <a:hlinkClick r:id="rId13" action="ppaction://hlinksldjump"/>
              </a:rPr>
              <a:t>Propschuiven</a:t>
            </a:r>
            <a:r>
              <a:rPr lang="nl-NL" sz="2000" b="1" dirty="0">
                <a:hlinkClick r:id="rId13" action="ppaction://hlinksldjump"/>
              </a:rPr>
              <a:t> </a:t>
            </a:r>
            <a:endParaRPr lang="nl-BE" sz="2000" b="1" dirty="0"/>
          </a:p>
        </p:txBody>
      </p:sp>
      <p:pic>
        <p:nvPicPr>
          <p:cNvPr id="9" name="Afbeelding 8">
            <a:hlinkClick r:id="rId14" action="ppaction://hlinksldjump"/>
            <a:extLst>
              <a:ext uri="{FF2B5EF4-FFF2-40B4-BE49-F238E27FC236}">
                <a16:creationId xmlns:a16="http://schemas.microsoft.com/office/drawing/2014/main" id="{F2BCA764-9206-4195-9CF3-3CEB38DFF5C0}"/>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0490849" y="6015700"/>
            <a:ext cx="371671" cy="385051"/>
          </a:xfrm>
          <a:prstGeom prst="rect">
            <a:avLst/>
          </a:prstGeom>
        </p:spPr>
      </p:pic>
      <p:pic>
        <p:nvPicPr>
          <p:cNvPr id="10" name="Afbeelding 9">
            <a:hlinkClick r:id="rId16" action="ppaction://hlinksldjump"/>
            <a:extLst>
              <a:ext uri="{FF2B5EF4-FFF2-40B4-BE49-F238E27FC236}">
                <a16:creationId xmlns:a16="http://schemas.microsoft.com/office/drawing/2014/main" id="{D251C68B-CBDE-427D-B4F1-B4848EE200E9}"/>
              </a:ext>
            </a:extLst>
          </p:cNvPr>
          <p:cNvPicPr>
            <a:picLocks noChangeAspect="1"/>
          </p:cNvPicPr>
          <p:nvPr/>
        </p:nvPicPr>
        <p:blipFill>
          <a:blip r:embed="rId17"/>
          <a:stretch>
            <a:fillRect/>
          </a:stretch>
        </p:blipFill>
        <p:spPr>
          <a:xfrm>
            <a:off x="11116402" y="6108458"/>
            <a:ext cx="474796" cy="223154"/>
          </a:xfrm>
          <a:prstGeom prst="rect">
            <a:avLst/>
          </a:prstGeom>
        </p:spPr>
      </p:pic>
    </p:spTree>
    <p:extLst>
      <p:ext uri="{BB962C8B-B14F-4D97-AF65-F5344CB8AC3E}">
        <p14:creationId xmlns:p14="http://schemas.microsoft.com/office/powerpoint/2010/main" val="3428908674"/>
      </p:ext>
    </p:extLst>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21">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0D183A3-1226-4DF7-AB0A-43BE169D8F4F}"/>
              </a:ext>
            </a:extLst>
          </p:cNvPr>
          <p:cNvSpPr>
            <a:spLocks noGrp="1"/>
          </p:cNvSpPr>
          <p:nvPr>
            <p:ph type="title"/>
          </p:nvPr>
        </p:nvSpPr>
        <p:spPr>
          <a:xfrm>
            <a:off x="838200" y="365125"/>
            <a:ext cx="10515600" cy="1325563"/>
          </a:xfrm>
        </p:spPr>
        <p:txBody>
          <a:bodyPr>
            <a:normAutofit/>
          </a:bodyPr>
          <a:lstStyle/>
          <a:p>
            <a:r>
              <a:rPr lang="nl-BE" b="1">
                <a:ln w="10160">
                  <a:solidFill>
                    <a:schemeClr val="accent5"/>
                  </a:solidFill>
                  <a:prstDash val="solid"/>
                </a:ln>
                <a:solidFill>
                  <a:schemeClr val="bg1">
                    <a:lumMod val="95000"/>
                    <a:lumOff val="5000"/>
                  </a:schemeClr>
                </a:solidFill>
                <a:effectLst>
                  <a:outerShdw blurRad="38100" dist="22860" dir="5400000" algn="tl" rotWithShape="0">
                    <a:srgbClr val="000000">
                      <a:alpha val="30000"/>
                    </a:srgbClr>
                  </a:outerShdw>
                </a:effectLst>
              </a:rPr>
              <a:t>Q</a:t>
            </a:r>
          </a:p>
        </p:txBody>
      </p:sp>
      <p:sp>
        <p:nvSpPr>
          <p:cNvPr id="3" name="Tijdelijke aanduiding voor inhoud 2">
            <a:extLst>
              <a:ext uri="{FF2B5EF4-FFF2-40B4-BE49-F238E27FC236}">
                <a16:creationId xmlns:a16="http://schemas.microsoft.com/office/drawing/2014/main" id="{31379E80-4950-41B8-BAB2-CBC4C9DB15C6}"/>
              </a:ext>
            </a:extLst>
          </p:cNvPr>
          <p:cNvSpPr>
            <a:spLocks noGrp="1"/>
          </p:cNvSpPr>
          <p:nvPr>
            <p:ph idx="1"/>
          </p:nvPr>
        </p:nvSpPr>
        <p:spPr>
          <a:xfrm>
            <a:off x="838200" y="2015406"/>
            <a:ext cx="10515600" cy="4065986"/>
          </a:xfrm>
        </p:spPr>
        <p:txBody>
          <a:bodyPr anchor="ctr">
            <a:normAutofit/>
          </a:bodyPr>
          <a:lstStyle/>
          <a:p>
            <a:r>
              <a:rPr lang="en-US" sz="2000" b="1" dirty="0" err="1">
                <a:hlinkClick r:id="rId2" action="ppaction://hlinksldjump"/>
              </a:rPr>
              <a:t>Quizziz</a:t>
            </a:r>
            <a:endParaRPr lang="nl-BE" sz="2000" dirty="0"/>
          </a:p>
        </p:txBody>
      </p:sp>
      <p:pic>
        <p:nvPicPr>
          <p:cNvPr id="10" name="Afbeelding 9">
            <a:hlinkClick r:id="rId3" action="ppaction://hlinksldjump"/>
            <a:extLst>
              <a:ext uri="{FF2B5EF4-FFF2-40B4-BE49-F238E27FC236}">
                <a16:creationId xmlns:a16="http://schemas.microsoft.com/office/drawing/2014/main" id="{6A218924-0272-4252-AFDE-738A2E16375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90849" y="6015700"/>
            <a:ext cx="371671" cy="385051"/>
          </a:xfrm>
          <a:prstGeom prst="rect">
            <a:avLst/>
          </a:prstGeom>
        </p:spPr>
      </p:pic>
      <p:pic>
        <p:nvPicPr>
          <p:cNvPr id="11" name="Afbeelding 10">
            <a:hlinkClick r:id="rId5" action="ppaction://hlinksldjump"/>
            <a:extLst>
              <a:ext uri="{FF2B5EF4-FFF2-40B4-BE49-F238E27FC236}">
                <a16:creationId xmlns:a16="http://schemas.microsoft.com/office/drawing/2014/main" id="{6E489E93-A3E3-4B67-996E-5BAD118C71D0}"/>
              </a:ext>
            </a:extLst>
          </p:cNvPr>
          <p:cNvPicPr>
            <a:picLocks noChangeAspect="1"/>
          </p:cNvPicPr>
          <p:nvPr/>
        </p:nvPicPr>
        <p:blipFill>
          <a:blip r:embed="rId6"/>
          <a:stretch>
            <a:fillRect/>
          </a:stretch>
        </p:blipFill>
        <p:spPr>
          <a:xfrm>
            <a:off x="11116402" y="6108458"/>
            <a:ext cx="474796" cy="223154"/>
          </a:xfrm>
          <a:prstGeom prst="rect">
            <a:avLst/>
          </a:prstGeom>
        </p:spPr>
      </p:pic>
    </p:spTree>
    <p:extLst>
      <p:ext uri="{BB962C8B-B14F-4D97-AF65-F5344CB8AC3E}">
        <p14:creationId xmlns:p14="http://schemas.microsoft.com/office/powerpoint/2010/main" val="97202794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34348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EA55DA85-26FA-48A7-88F6-DFF2716D5D82}"/>
              </a:ext>
            </a:extLst>
          </p:cNvPr>
          <p:cNvSpPr>
            <a:spLocks noGrp="1"/>
          </p:cNvSpPr>
          <p:nvPr>
            <p:ph type="title"/>
          </p:nvPr>
        </p:nvSpPr>
        <p:spPr>
          <a:xfrm>
            <a:off x="526073" y="466578"/>
            <a:ext cx="11139854" cy="930447"/>
          </a:xfrm>
        </p:spPr>
        <p:txBody>
          <a:bodyPr vert="horz" lIns="91440" tIns="45720" rIns="91440" bIns="45720" rtlCol="0" anchor="b">
            <a:normAutofit/>
          </a:bodyPr>
          <a:lstStyle/>
          <a:p>
            <a:pPr algn="ctr"/>
            <a:r>
              <a:rPr lang="en-US" sz="5400" kern="1200">
                <a:solidFill>
                  <a:srgbClr val="FFFFFF"/>
                </a:solidFill>
                <a:latin typeface="+mj-lt"/>
                <a:ea typeface="+mj-ea"/>
                <a:cs typeface="+mj-cs"/>
              </a:rPr>
              <a:t>Alfabetisch</a:t>
            </a:r>
          </a:p>
        </p:txBody>
      </p:sp>
      <p:cxnSp>
        <p:nvCxnSpPr>
          <p:cNvPr id="12" name="Straight Connector 11">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144863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7" name="Afbeelding 2">
            <a:extLst>
              <a:ext uri="{FF2B5EF4-FFF2-40B4-BE49-F238E27FC236}">
                <a16:creationId xmlns:a16="http://schemas.microsoft.com/office/drawing/2014/main" id="{A9AC9CA3-A997-4A12-B793-D2856F970B35}"/>
              </a:ext>
            </a:extLst>
          </p:cNvPr>
          <p:cNvPicPr>
            <a:picLocks noGrp="1" noChangeAspect="1"/>
          </p:cNvPicPr>
          <p:nvPr>
            <p:ph idx="1"/>
          </p:nvPr>
        </p:nvPicPr>
        <p:blipFill>
          <a:blip r:embed="rId2"/>
          <a:stretch>
            <a:fillRect/>
          </a:stretch>
        </p:blipFill>
        <p:spPr>
          <a:xfrm>
            <a:off x="526073" y="524210"/>
            <a:ext cx="2147717" cy="1009427"/>
          </a:xfrm>
          <a:prstGeom prst="rect">
            <a:avLst/>
          </a:prstGeom>
        </p:spPr>
      </p:pic>
      <p:pic>
        <p:nvPicPr>
          <p:cNvPr id="14" name="Afbeelding 13">
            <a:hlinkClick r:id="rId3" action="ppaction://hlinksldjump"/>
            <a:extLst>
              <a:ext uri="{FF2B5EF4-FFF2-40B4-BE49-F238E27FC236}">
                <a16:creationId xmlns:a16="http://schemas.microsoft.com/office/drawing/2014/main" id="{89FB162B-6F2B-4BBC-BB4E-B1376128F7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47278" y="6176963"/>
            <a:ext cx="371671" cy="385051"/>
          </a:xfrm>
          <a:prstGeom prst="rect">
            <a:avLst/>
          </a:prstGeom>
        </p:spPr>
      </p:pic>
      <p:pic>
        <p:nvPicPr>
          <p:cNvPr id="15" name="Afbeelding 14">
            <a:hlinkClick r:id="rId5" action="ppaction://hlinksldjump"/>
            <a:extLst>
              <a:ext uri="{FF2B5EF4-FFF2-40B4-BE49-F238E27FC236}">
                <a16:creationId xmlns:a16="http://schemas.microsoft.com/office/drawing/2014/main" id="{06850061-3AD8-4386-8DB2-938371722FC8}"/>
              </a:ext>
            </a:extLst>
          </p:cNvPr>
          <p:cNvPicPr>
            <a:picLocks noChangeAspect="1"/>
          </p:cNvPicPr>
          <p:nvPr/>
        </p:nvPicPr>
        <p:blipFill>
          <a:blip r:embed="rId2"/>
          <a:stretch>
            <a:fillRect/>
          </a:stretch>
        </p:blipFill>
        <p:spPr>
          <a:xfrm>
            <a:off x="10772831" y="6269721"/>
            <a:ext cx="474796" cy="223154"/>
          </a:xfrm>
          <a:prstGeom prst="rect">
            <a:avLst/>
          </a:prstGeom>
        </p:spPr>
      </p:pic>
      <p:sp>
        <p:nvSpPr>
          <p:cNvPr id="3" name="Rechthoek 2">
            <a:extLst>
              <a:ext uri="{FF2B5EF4-FFF2-40B4-BE49-F238E27FC236}">
                <a16:creationId xmlns:a16="http://schemas.microsoft.com/office/drawing/2014/main" id="{EDC0EB80-4455-459D-8D7A-903A059F5D85}"/>
              </a:ext>
            </a:extLst>
          </p:cNvPr>
          <p:cNvSpPr/>
          <p:nvPr/>
        </p:nvSpPr>
        <p:spPr>
          <a:xfrm>
            <a:off x="825842" y="2967335"/>
            <a:ext cx="10540322" cy="923330"/>
          </a:xfrm>
          <a:prstGeom prst="rect">
            <a:avLst/>
          </a:prstGeom>
          <a:noFill/>
          <a:ln>
            <a:noFill/>
          </a:ln>
        </p:spPr>
        <p:txBody>
          <a:bodyPr wrap="none" lIns="91440" tIns="45720" rIns="91440" bIns="45720">
            <a:spAutoFit/>
          </a:bodyPr>
          <a:lstStyle/>
          <a:p>
            <a:pPr algn="ctr"/>
            <a:r>
              <a:rPr lang="nl-NL" sz="5400" b="1" dirty="0">
                <a:ln w="10160">
                  <a:noFill/>
                  <a:prstDash val="solid"/>
                </a:ln>
                <a:solidFill>
                  <a:srgbClr val="404040"/>
                </a:solidFill>
                <a:effectLst>
                  <a:outerShdw blurRad="38100" dist="22860" dir="5400000" algn="tl" rotWithShape="0">
                    <a:srgbClr val="000000">
                      <a:alpha val="30000"/>
                    </a:srgbClr>
                  </a:outerShdw>
                </a:effectLst>
                <a:hlinkClick r:id="rId6" action="ppaction://hlinksldjump">
                  <a:extLst>
                    <a:ext uri="{A12FA001-AC4F-418D-AE19-62706E023703}">
                      <ahyp:hlinkClr xmlns:ahyp="http://schemas.microsoft.com/office/drawing/2018/hyperlinkcolor" val="tx"/>
                    </a:ext>
                  </a:extLst>
                </a:hlinkClick>
              </a:rPr>
              <a:t>A</a:t>
            </a:r>
            <a:r>
              <a:rPr lang="nl-NL" sz="5400" b="1" dirty="0">
                <a:ln w="10160">
                  <a:noFill/>
                  <a:prstDash val="solid"/>
                </a:ln>
                <a:solidFill>
                  <a:srgbClr val="404040"/>
                </a:solidFill>
                <a:effectLst>
                  <a:outerShdw blurRad="38100" dist="22860" dir="5400000" algn="tl" rotWithShape="0">
                    <a:srgbClr val="000000">
                      <a:alpha val="30000"/>
                    </a:srgbClr>
                  </a:outerShdw>
                </a:effectLst>
                <a:hlinkClick r:id="rId7" action="ppaction://hlinksldjump">
                  <a:extLst>
                    <a:ext uri="{A12FA001-AC4F-418D-AE19-62706E023703}">
                      <ahyp:hlinkClr xmlns:ahyp="http://schemas.microsoft.com/office/drawing/2018/hyperlinkcolor" val="tx"/>
                    </a:ext>
                  </a:extLst>
                </a:hlinkClick>
              </a:rPr>
              <a:t>B</a:t>
            </a:r>
            <a:r>
              <a:rPr lang="nl-NL" sz="5400" b="1" dirty="0">
                <a:ln w="10160">
                  <a:noFill/>
                  <a:prstDash val="solid"/>
                </a:ln>
                <a:solidFill>
                  <a:srgbClr val="404040"/>
                </a:solidFill>
                <a:effectLst>
                  <a:outerShdw blurRad="38100" dist="22860" dir="5400000" algn="tl" rotWithShape="0">
                    <a:srgbClr val="000000">
                      <a:alpha val="30000"/>
                    </a:srgbClr>
                  </a:outerShdw>
                </a:effectLst>
                <a:hlinkClick r:id="rId8" action="ppaction://hlinksldjump">
                  <a:extLst>
                    <a:ext uri="{A12FA001-AC4F-418D-AE19-62706E023703}">
                      <ahyp:hlinkClr xmlns:ahyp="http://schemas.microsoft.com/office/drawing/2018/hyperlinkcolor" val="tx"/>
                    </a:ext>
                  </a:extLst>
                </a:hlinkClick>
              </a:rPr>
              <a:t>C</a:t>
            </a:r>
            <a:r>
              <a:rPr lang="nl-NL" sz="5400" b="1" dirty="0">
                <a:ln w="10160">
                  <a:noFill/>
                  <a:prstDash val="solid"/>
                </a:ln>
                <a:solidFill>
                  <a:srgbClr val="404040"/>
                </a:solidFill>
                <a:effectLst>
                  <a:outerShdw blurRad="38100" dist="22860" dir="5400000" algn="tl" rotWithShape="0">
                    <a:srgbClr val="000000">
                      <a:alpha val="30000"/>
                    </a:srgbClr>
                  </a:outerShdw>
                </a:effectLst>
                <a:hlinkClick r:id="rId9" action="ppaction://hlinksldjump">
                  <a:extLst>
                    <a:ext uri="{A12FA001-AC4F-418D-AE19-62706E023703}">
                      <ahyp:hlinkClr xmlns:ahyp="http://schemas.microsoft.com/office/drawing/2018/hyperlinkcolor" val="tx"/>
                    </a:ext>
                  </a:extLst>
                </a:hlinkClick>
              </a:rPr>
              <a:t>D</a:t>
            </a:r>
            <a:r>
              <a:rPr lang="nl-NL" sz="5400" b="1" dirty="0">
                <a:ln w="10160">
                  <a:noFill/>
                  <a:prstDash val="solid"/>
                </a:ln>
                <a:solidFill>
                  <a:srgbClr val="404040"/>
                </a:solidFill>
                <a:effectLst>
                  <a:outerShdw blurRad="38100" dist="22860" dir="5400000" algn="tl" rotWithShape="0">
                    <a:srgbClr val="000000">
                      <a:alpha val="30000"/>
                    </a:srgbClr>
                  </a:outerShdw>
                </a:effectLst>
                <a:hlinkClick r:id="rId10" action="ppaction://hlinksldjump">
                  <a:extLst>
                    <a:ext uri="{A12FA001-AC4F-418D-AE19-62706E023703}">
                      <ahyp:hlinkClr xmlns:ahyp="http://schemas.microsoft.com/office/drawing/2018/hyperlinkcolor" val="tx"/>
                    </a:ext>
                  </a:extLst>
                </a:hlinkClick>
              </a:rPr>
              <a:t>E</a:t>
            </a:r>
            <a:r>
              <a:rPr lang="nl-NL" sz="5400" b="1" dirty="0">
                <a:ln w="10160">
                  <a:noFill/>
                  <a:prstDash val="solid"/>
                </a:ln>
                <a:solidFill>
                  <a:srgbClr val="404040"/>
                </a:solidFill>
                <a:effectLst>
                  <a:outerShdw blurRad="38100" dist="22860" dir="5400000" algn="tl" rotWithShape="0">
                    <a:srgbClr val="000000">
                      <a:alpha val="30000"/>
                    </a:srgbClr>
                  </a:outerShdw>
                </a:effectLst>
                <a:hlinkClick r:id="rId11" action="ppaction://hlinksldjump">
                  <a:extLst>
                    <a:ext uri="{A12FA001-AC4F-418D-AE19-62706E023703}">
                      <ahyp:hlinkClr xmlns:ahyp="http://schemas.microsoft.com/office/drawing/2018/hyperlinkcolor" val="tx"/>
                    </a:ext>
                  </a:extLst>
                </a:hlinkClick>
              </a:rPr>
              <a:t>F</a:t>
            </a:r>
            <a:r>
              <a:rPr lang="nl-NL" sz="5400" b="1" dirty="0">
                <a:ln w="10160">
                  <a:noFill/>
                  <a:prstDash val="solid"/>
                </a:ln>
                <a:solidFill>
                  <a:srgbClr val="404040"/>
                </a:solidFill>
                <a:effectLst>
                  <a:outerShdw blurRad="38100" dist="22860" dir="5400000" algn="tl" rotWithShape="0">
                    <a:srgbClr val="000000">
                      <a:alpha val="30000"/>
                    </a:srgbClr>
                  </a:outerShdw>
                </a:effectLst>
                <a:hlinkClick r:id="rId12" action="ppaction://hlinksldjump">
                  <a:extLst>
                    <a:ext uri="{A12FA001-AC4F-418D-AE19-62706E023703}">
                      <ahyp:hlinkClr xmlns:ahyp="http://schemas.microsoft.com/office/drawing/2018/hyperlinkcolor" val="tx"/>
                    </a:ext>
                  </a:extLst>
                </a:hlinkClick>
              </a:rPr>
              <a:t>G</a:t>
            </a:r>
            <a:r>
              <a:rPr lang="nl-NL" sz="5400" b="1" dirty="0">
                <a:ln w="10160">
                  <a:noFill/>
                  <a:prstDash val="solid"/>
                </a:ln>
                <a:solidFill>
                  <a:srgbClr val="404040"/>
                </a:solidFill>
                <a:effectLst>
                  <a:outerShdw blurRad="38100" dist="22860" dir="5400000" algn="tl" rotWithShape="0">
                    <a:srgbClr val="000000">
                      <a:alpha val="30000"/>
                    </a:srgbClr>
                  </a:outerShdw>
                </a:effectLst>
                <a:hlinkClick r:id="rId13" action="ppaction://hlinksldjump">
                  <a:extLst>
                    <a:ext uri="{A12FA001-AC4F-418D-AE19-62706E023703}">
                      <ahyp:hlinkClr xmlns:ahyp="http://schemas.microsoft.com/office/drawing/2018/hyperlinkcolor" val="tx"/>
                    </a:ext>
                  </a:extLst>
                </a:hlinkClick>
              </a:rPr>
              <a:t>H</a:t>
            </a:r>
            <a:r>
              <a:rPr lang="nl-NL" sz="5400" b="1" dirty="0">
                <a:ln w="10160">
                  <a:noFill/>
                  <a:prstDash val="solid"/>
                </a:ln>
                <a:solidFill>
                  <a:srgbClr val="404040"/>
                </a:solidFill>
                <a:effectLst>
                  <a:outerShdw blurRad="38100" dist="22860" dir="5400000" algn="tl" rotWithShape="0">
                    <a:srgbClr val="000000">
                      <a:alpha val="30000"/>
                    </a:srgbClr>
                  </a:outerShdw>
                </a:effectLst>
                <a:hlinkClick r:id="rId14" action="ppaction://hlinksldjump">
                  <a:extLst>
                    <a:ext uri="{A12FA001-AC4F-418D-AE19-62706E023703}">
                      <ahyp:hlinkClr xmlns:ahyp="http://schemas.microsoft.com/office/drawing/2018/hyperlinkcolor" val="tx"/>
                    </a:ext>
                  </a:extLst>
                </a:hlinkClick>
              </a:rPr>
              <a:t>I</a:t>
            </a:r>
            <a:r>
              <a:rPr lang="nl-NL" sz="5400" b="1" dirty="0">
                <a:ln w="10160">
                  <a:noFill/>
                  <a:prstDash val="solid"/>
                </a:ln>
                <a:solidFill>
                  <a:srgbClr val="404040"/>
                </a:solidFill>
                <a:effectLst>
                  <a:outerShdw blurRad="38100" dist="22860" dir="5400000" algn="tl" rotWithShape="0">
                    <a:srgbClr val="000000">
                      <a:alpha val="30000"/>
                    </a:srgbClr>
                  </a:outerShdw>
                </a:effectLst>
                <a:hlinkClick r:id="rId15" action="ppaction://hlinksldjump">
                  <a:extLst>
                    <a:ext uri="{A12FA001-AC4F-418D-AE19-62706E023703}">
                      <ahyp:hlinkClr xmlns:ahyp="http://schemas.microsoft.com/office/drawing/2018/hyperlinkcolor" val="tx"/>
                    </a:ext>
                  </a:extLst>
                </a:hlinkClick>
              </a:rPr>
              <a:t>J</a:t>
            </a:r>
            <a:r>
              <a:rPr lang="nl-NL" sz="5400" b="1" dirty="0">
                <a:ln w="10160">
                  <a:noFill/>
                  <a:prstDash val="solid"/>
                </a:ln>
                <a:solidFill>
                  <a:srgbClr val="404040"/>
                </a:solidFill>
                <a:effectLst>
                  <a:outerShdw blurRad="38100" dist="22860" dir="5400000" algn="tl" rotWithShape="0">
                    <a:srgbClr val="000000">
                      <a:alpha val="30000"/>
                    </a:srgbClr>
                  </a:outerShdw>
                </a:effectLst>
                <a:hlinkClick r:id="rId16" action="ppaction://hlinksldjump">
                  <a:extLst>
                    <a:ext uri="{A12FA001-AC4F-418D-AE19-62706E023703}">
                      <ahyp:hlinkClr xmlns:ahyp="http://schemas.microsoft.com/office/drawing/2018/hyperlinkcolor" val="tx"/>
                    </a:ext>
                  </a:extLst>
                </a:hlinkClick>
              </a:rPr>
              <a:t>K</a:t>
            </a:r>
            <a:r>
              <a:rPr lang="nl-NL" sz="5400" b="1" dirty="0">
                <a:ln w="10160">
                  <a:noFill/>
                  <a:prstDash val="solid"/>
                </a:ln>
                <a:solidFill>
                  <a:srgbClr val="404040"/>
                </a:solidFill>
                <a:effectLst>
                  <a:outerShdw blurRad="38100" dist="22860" dir="5400000" algn="tl" rotWithShape="0">
                    <a:srgbClr val="000000">
                      <a:alpha val="30000"/>
                    </a:srgbClr>
                  </a:outerShdw>
                </a:effectLst>
                <a:hlinkClick r:id="rId17" action="ppaction://hlinksldjump">
                  <a:extLst>
                    <a:ext uri="{A12FA001-AC4F-418D-AE19-62706E023703}">
                      <ahyp:hlinkClr xmlns:ahyp="http://schemas.microsoft.com/office/drawing/2018/hyperlinkcolor" val="tx"/>
                    </a:ext>
                  </a:extLst>
                </a:hlinkClick>
              </a:rPr>
              <a:t>L</a:t>
            </a:r>
            <a:r>
              <a:rPr lang="nl-NL" sz="5400" b="1" dirty="0">
                <a:ln w="10160">
                  <a:noFill/>
                  <a:prstDash val="solid"/>
                </a:ln>
                <a:solidFill>
                  <a:srgbClr val="404040"/>
                </a:solidFill>
                <a:effectLst>
                  <a:outerShdw blurRad="38100" dist="22860" dir="5400000" algn="tl" rotWithShape="0">
                    <a:srgbClr val="000000">
                      <a:alpha val="30000"/>
                    </a:srgbClr>
                  </a:outerShdw>
                </a:effectLst>
                <a:hlinkClick r:id="rId18" action="ppaction://hlinksldjump">
                  <a:extLst>
                    <a:ext uri="{A12FA001-AC4F-418D-AE19-62706E023703}">
                      <ahyp:hlinkClr xmlns:ahyp="http://schemas.microsoft.com/office/drawing/2018/hyperlinkcolor" val="tx"/>
                    </a:ext>
                  </a:extLst>
                </a:hlinkClick>
              </a:rPr>
              <a:t>M</a:t>
            </a:r>
            <a:r>
              <a:rPr lang="nl-NL" sz="5400" b="1" dirty="0">
                <a:ln w="10160">
                  <a:noFill/>
                  <a:prstDash val="solid"/>
                </a:ln>
                <a:solidFill>
                  <a:srgbClr val="404040"/>
                </a:solidFill>
                <a:effectLst>
                  <a:outerShdw blurRad="38100" dist="22860" dir="5400000" algn="tl" rotWithShape="0">
                    <a:srgbClr val="000000">
                      <a:alpha val="30000"/>
                    </a:srgbClr>
                  </a:outerShdw>
                </a:effectLst>
                <a:hlinkClick r:id="rId19" action="ppaction://hlinksldjump">
                  <a:extLst>
                    <a:ext uri="{A12FA001-AC4F-418D-AE19-62706E023703}">
                      <ahyp:hlinkClr xmlns:ahyp="http://schemas.microsoft.com/office/drawing/2018/hyperlinkcolor" val="tx"/>
                    </a:ext>
                  </a:extLst>
                </a:hlinkClick>
              </a:rPr>
              <a:t>N</a:t>
            </a:r>
            <a:r>
              <a:rPr lang="nl-NL" sz="5400" b="1" dirty="0">
                <a:ln w="10160">
                  <a:noFill/>
                  <a:prstDash val="solid"/>
                </a:ln>
                <a:solidFill>
                  <a:srgbClr val="404040"/>
                </a:solidFill>
                <a:effectLst>
                  <a:outerShdw blurRad="38100" dist="22860" dir="5400000" algn="tl" rotWithShape="0">
                    <a:srgbClr val="000000">
                      <a:alpha val="30000"/>
                    </a:srgbClr>
                  </a:outerShdw>
                </a:effectLst>
                <a:hlinkClick r:id="rId20" action="ppaction://hlinksldjump">
                  <a:extLst>
                    <a:ext uri="{A12FA001-AC4F-418D-AE19-62706E023703}">
                      <ahyp:hlinkClr xmlns:ahyp="http://schemas.microsoft.com/office/drawing/2018/hyperlinkcolor" val="tx"/>
                    </a:ext>
                  </a:extLst>
                </a:hlinkClick>
              </a:rPr>
              <a:t>O</a:t>
            </a:r>
            <a:r>
              <a:rPr lang="nl-NL" sz="5400" b="1" dirty="0">
                <a:ln w="10160">
                  <a:noFill/>
                  <a:prstDash val="solid"/>
                </a:ln>
                <a:solidFill>
                  <a:srgbClr val="404040"/>
                </a:solidFill>
                <a:effectLst>
                  <a:outerShdw blurRad="38100" dist="22860" dir="5400000" algn="tl" rotWithShape="0">
                    <a:srgbClr val="000000">
                      <a:alpha val="30000"/>
                    </a:srgbClr>
                  </a:outerShdw>
                </a:effectLst>
                <a:hlinkClick r:id="rId21" action="ppaction://hlinksldjump">
                  <a:extLst>
                    <a:ext uri="{A12FA001-AC4F-418D-AE19-62706E023703}">
                      <ahyp:hlinkClr xmlns:ahyp="http://schemas.microsoft.com/office/drawing/2018/hyperlinkcolor" val="tx"/>
                    </a:ext>
                  </a:extLst>
                </a:hlinkClick>
              </a:rPr>
              <a:t>P</a:t>
            </a:r>
            <a:r>
              <a:rPr lang="nl-NL" sz="5400" b="1" dirty="0">
                <a:ln w="10160">
                  <a:noFill/>
                  <a:prstDash val="solid"/>
                </a:ln>
                <a:solidFill>
                  <a:srgbClr val="404040"/>
                </a:solidFill>
                <a:effectLst>
                  <a:outerShdw blurRad="38100" dist="22860" dir="5400000" algn="tl" rotWithShape="0">
                    <a:srgbClr val="000000">
                      <a:alpha val="30000"/>
                    </a:srgbClr>
                  </a:outerShdw>
                </a:effectLst>
                <a:hlinkClick r:id="rId22" action="ppaction://hlinksldjump">
                  <a:extLst>
                    <a:ext uri="{A12FA001-AC4F-418D-AE19-62706E023703}">
                      <ahyp:hlinkClr xmlns:ahyp="http://schemas.microsoft.com/office/drawing/2018/hyperlinkcolor" val="tx"/>
                    </a:ext>
                  </a:extLst>
                </a:hlinkClick>
              </a:rPr>
              <a:t>Q</a:t>
            </a:r>
            <a:r>
              <a:rPr lang="nl-NL" sz="5400" b="1" dirty="0">
                <a:ln w="10160">
                  <a:noFill/>
                  <a:prstDash val="solid"/>
                </a:ln>
                <a:solidFill>
                  <a:srgbClr val="404040"/>
                </a:solidFill>
                <a:effectLst>
                  <a:outerShdw blurRad="38100" dist="22860" dir="5400000" algn="tl" rotWithShape="0">
                    <a:srgbClr val="000000">
                      <a:alpha val="30000"/>
                    </a:srgbClr>
                  </a:outerShdw>
                </a:effectLst>
                <a:hlinkClick r:id="rId23" action="ppaction://hlinksldjump">
                  <a:extLst>
                    <a:ext uri="{A12FA001-AC4F-418D-AE19-62706E023703}">
                      <ahyp:hlinkClr xmlns:ahyp="http://schemas.microsoft.com/office/drawing/2018/hyperlinkcolor" val="tx"/>
                    </a:ext>
                  </a:extLst>
                </a:hlinkClick>
              </a:rPr>
              <a:t>R</a:t>
            </a:r>
            <a:r>
              <a:rPr lang="nl-NL" sz="5400" b="1" dirty="0">
                <a:ln w="10160">
                  <a:noFill/>
                  <a:prstDash val="solid"/>
                </a:ln>
                <a:solidFill>
                  <a:srgbClr val="404040"/>
                </a:solidFill>
                <a:effectLst>
                  <a:outerShdw blurRad="38100" dist="22860" dir="5400000" algn="tl" rotWithShape="0">
                    <a:srgbClr val="000000">
                      <a:alpha val="30000"/>
                    </a:srgbClr>
                  </a:outerShdw>
                </a:effectLst>
                <a:hlinkClick r:id="rId24" action="ppaction://hlinksldjump">
                  <a:extLst>
                    <a:ext uri="{A12FA001-AC4F-418D-AE19-62706E023703}">
                      <ahyp:hlinkClr xmlns:ahyp="http://schemas.microsoft.com/office/drawing/2018/hyperlinkcolor" val="tx"/>
                    </a:ext>
                  </a:extLst>
                </a:hlinkClick>
              </a:rPr>
              <a:t>S</a:t>
            </a:r>
            <a:r>
              <a:rPr lang="nl-NL" sz="5400" b="1" dirty="0">
                <a:ln w="10160">
                  <a:noFill/>
                  <a:prstDash val="solid"/>
                </a:ln>
                <a:solidFill>
                  <a:srgbClr val="404040"/>
                </a:solidFill>
                <a:effectLst>
                  <a:outerShdw blurRad="38100" dist="22860" dir="5400000" algn="tl" rotWithShape="0">
                    <a:srgbClr val="000000">
                      <a:alpha val="30000"/>
                    </a:srgbClr>
                  </a:outerShdw>
                </a:effectLst>
                <a:hlinkClick r:id="rId25" action="ppaction://hlinksldjump">
                  <a:extLst>
                    <a:ext uri="{A12FA001-AC4F-418D-AE19-62706E023703}">
                      <ahyp:hlinkClr xmlns:ahyp="http://schemas.microsoft.com/office/drawing/2018/hyperlinkcolor" val="tx"/>
                    </a:ext>
                  </a:extLst>
                </a:hlinkClick>
              </a:rPr>
              <a:t>T</a:t>
            </a:r>
            <a:r>
              <a:rPr lang="nl-NL" sz="5400" b="1" dirty="0">
                <a:ln w="10160">
                  <a:noFill/>
                  <a:prstDash val="solid"/>
                </a:ln>
                <a:solidFill>
                  <a:srgbClr val="404040"/>
                </a:solidFill>
                <a:effectLst>
                  <a:outerShdw blurRad="38100" dist="22860" dir="5400000" algn="tl" rotWithShape="0">
                    <a:srgbClr val="000000">
                      <a:alpha val="30000"/>
                    </a:srgbClr>
                  </a:outerShdw>
                </a:effectLst>
                <a:hlinkClick r:id="rId26" action="ppaction://hlinksldjump">
                  <a:extLst>
                    <a:ext uri="{A12FA001-AC4F-418D-AE19-62706E023703}">
                      <ahyp:hlinkClr xmlns:ahyp="http://schemas.microsoft.com/office/drawing/2018/hyperlinkcolor" val="tx"/>
                    </a:ext>
                  </a:extLst>
                </a:hlinkClick>
              </a:rPr>
              <a:t>U</a:t>
            </a:r>
            <a:r>
              <a:rPr lang="nl-NL" sz="5400" b="1" dirty="0">
                <a:ln w="10160">
                  <a:noFill/>
                  <a:prstDash val="solid"/>
                </a:ln>
                <a:solidFill>
                  <a:srgbClr val="404040"/>
                </a:solidFill>
                <a:effectLst>
                  <a:outerShdw blurRad="38100" dist="22860" dir="5400000" algn="tl" rotWithShape="0">
                    <a:srgbClr val="000000">
                      <a:alpha val="30000"/>
                    </a:srgbClr>
                  </a:outerShdw>
                </a:effectLst>
                <a:hlinkClick r:id="rId27" action="ppaction://hlinksldjump">
                  <a:extLst>
                    <a:ext uri="{A12FA001-AC4F-418D-AE19-62706E023703}">
                      <ahyp:hlinkClr xmlns:ahyp="http://schemas.microsoft.com/office/drawing/2018/hyperlinkcolor" val="tx"/>
                    </a:ext>
                  </a:extLst>
                </a:hlinkClick>
              </a:rPr>
              <a:t>V</a:t>
            </a:r>
            <a:r>
              <a:rPr lang="nl-NL" sz="5400" b="1" dirty="0">
                <a:ln w="10160">
                  <a:noFill/>
                  <a:prstDash val="solid"/>
                </a:ln>
                <a:solidFill>
                  <a:srgbClr val="404040"/>
                </a:solidFill>
                <a:effectLst>
                  <a:outerShdw blurRad="38100" dist="22860" dir="5400000" algn="tl" rotWithShape="0">
                    <a:srgbClr val="000000">
                      <a:alpha val="30000"/>
                    </a:srgbClr>
                  </a:outerShdw>
                </a:effectLst>
                <a:hlinkClick r:id="rId28" action="ppaction://hlinksldjump">
                  <a:extLst>
                    <a:ext uri="{A12FA001-AC4F-418D-AE19-62706E023703}">
                      <ahyp:hlinkClr xmlns:ahyp="http://schemas.microsoft.com/office/drawing/2018/hyperlinkcolor" val="tx"/>
                    </a:ext>
                  </a:extLst>
                </a:hlinkClick>
              </a:rPr>
              <a:t>W</a:t>
            </a:r>
            <a:r>
              <a:rPr lang="nl-NL" sz="5400" b="1" dirty="0">
                <a:ln w="10160">
                  <a:noFill/>
                  <a:prstDash val="solid"/>
                </a:ln>
                <a:solidFill>
                  <a:srgbClr val="404040"/>
                </a:solidFill>
                <a:effectLst>
                  <a:outerShdw blurRad="38100" dist="22860" dir="5400000" algn="tl" rotWithShape="0">
                    <a:srgbClr val="000000">
                      <a:alpha val="30000"/>
                    </a:srgbClr>
                  </a:outerShdw>
                </a:effectLst>
                <a:hlinkClick r:id="rId29" action="ppaction://hlinksldjump">
                  <a:extLst>
                    <a:ext uri="{A12FA001-AC4F-418D-AE19-62706E023703}">
                      <ahyp:hlinkClr xmlns:ahyp="http://schemas.microsoft.com/office/drawing/2018/hyperlinkcolor" val="tx"/>
                    </a:ext>
                  </a:extLst>
                </a:hlinkClick>
              </a:rPr>
              <a:t>X</a:t>
            </a:r>
            <a:r>
              <a:rPr lang="nl-NL" sz="5400" b="1" dirty="0">
                <a:ln w="10160">
                  <a:noFill/>
                  <a:prstDash val="solid"/>
                </a:ln>
                <a:solidFill>
                  <a:srgbClr val="404040"/>
                </a:solidFill>
                <a:effectLst>
                  <a:outerShdw blurRad="38100" dist="22860" dir="5400000" algn="tl" rotWithShape="0">
                    <a:srgbClr val="000000">
                      <a:alpha val="30000"/>
                    </a:srgbClr>
                  </a:outerShdw>
                </a:effectLst>
                <a:hlinkClick r:id="rId30" action="ppaction://hlinksldjump">
                  <a:extLst>
                    <a:ext uri="{A12FA001-AC4F-418D-AE19-62706E023703}">
                      <ahyp:hlinkClr xmlns:ahyp="http://schemas.microsoft.com/office/drawing/2018/hyperlinkcolor" val="tx"/>
                    </a:ext>
                  </a:extLst>
                </a:hlinkClick>
              </a:rPr>
              <a:t>Y</a:t>
            </a:r>
            <a:r>
              <a:rPr lang="nl-NL" sz="5400" b="1" dirty="0">
                <a:ln w="10160">
                  <a:noFill/>
                  <a:prstDash val="solid"/>
                </a:ln>
                <a:solidFill>
                  <a:srgbClr val="404040"/>
                </a:solidFill>
                <a:effectLst>
                  <a:outerShdw blurRad="38100" dist="22860" dir="5400000" algn="tl" rotWithShape="0">
                    <a:srgbClr val="000000">
                      <a:alpha val="30000"/>
                    </a:srgbClr>
                  </a:outerShdw>
                </a:effectLst>
                <a:hlinkClick r:id="rId31" action="ppaction://hlinksldjump">
                  <a:extLst>
                    <a:ext uri="{A12FA001-AC4F-418D-AE19-62706E023703}">
                      <ahyp:hlinkClr xmlns:ahyp="http://schemas.microsoft.com/office/drawing/2018/hyperlinkcolor" val="tx"/>
                    </a:ext>
                  </a:extLst>
                </a:hlinkClick>
              </a:rPr>
              <a:t>Z</a:t>
            </a:r>
            <a:endParaRPr lang="nl-NL" sz="5400" b="1" cap="none" spc="0" dirty="0">
              <a:ln w="10160">
                <a:noFill/>
                <a:prstDash val="solid"/>
              </a:ln>
              <a:solidFill>
                <a:srgbClr val="40404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8969403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0D183A3-1226-4DF7-AB0A-43BE169D8F4F}"/>
              </a:ext>
            </a:extLst>
          </p:cNvPr>
          <p:cNvSpPr>
            <a:spLocks noGrp="1"/>
          </p:cNvSpPr>
          <p:nvPr>
            <p:ph type="title"/>
          </p:nvPr>
        </p:nvSpPr>
        <p:spPr>
          <a:xfrm>
            <a:off x="838200" y="365125"/>
            <a:ext cx="10515600" cy="1325563"/>
          </a:xfrm>
        </p:spPr>
        <p:txBody>
          <a:bodyPr>
            <a:normAutofit/>
          </a:bodyPr>
          <a:lstStyle/>
          <a:p>
            <a:r>
              <a:rPr lang="nl-BE" b="1">
                <a:ln w="10160">
                  <a:solidFill>
                    <a:schemeClr val="accent5"/>
                  </a:solidFill>
                  <a:prstDash val="solid"/>
                </a:ln>
                <a:solidFill>
                  <a:schemeClr val="bg1">
                    <a:lumMod val="95000"/>
                    <a:lumOff val="5000"/>
                  </a:schemeClr>
                </a:solidFill>
                <a:effectLst>
                  <a:outerShdw blurRad="38100" dist="22860" dir="5400000" algn="tl" rotWithShape="0">
                    <a:srgbClr val="000000">
                      <a:alpha val="30000"/>
                    </a:srgbClr>
                  </a:outerShdw>
                </a:effectLst>
              </a:rPr>
              <a:t>R</a:t>
            </a:r>
          </a:p>
        </p:txBody>
      </p:sp>
      <p:sp>
        <p:nvSpPr>
          <p:cNvPr id="3" name="Tijdelijke aanduiding voor inhoud 2">
            <a:extLst>
              <a:ext uri="{FF2B5EF4-FFF2-40B4-BE49-F238E27FC236}">
                <a16:creationId xmlns:a16="http://schemas.microsoft.com/office/drawing/2014/main" id="{31379E80-4950-41B8-BAB2-CBC4C9DB15C6}"/>
              </a:ext>
            </a:extLst>
          </p:cNvPr>
          <p:cNvSpPr>
            <a:spLocks noGrp="1"/>
          </p:cNvSpPr>
          <p:nvPr>
            <p:ph idx="1"/>
          </p:nvPr>
        </p:nvSpPr>
        <p:spPr>
          <a:xfrm>
            <a:off x="838200" y="2015406"/>
            <a:ext cx="10515600" cy="4065986"/>
          </a:xfrm>
        </p:spPr>
        <p:txBody>
          <a:bodyPr anchor="ctr">
            <a:normAutofit/>
          </a:bodyPr>
          <a:lstStyle/>
          <a:p>
            <a:pPr lvl="0" fontAlgn="base"/>
            <a:r>
              <a:rPr lang="nl-NL" sz="2000" b="1" dirty="0">
                <a:hlinkClick r:id="rId2" action="ppaction://hlinksldjump"/>
              </a:rPr>
              <a:t>Rechtstaan i.p.v. handopsteken</a:t>
            </a:r>
            <a:r>
              <a:rPr lang="nl-NL" sz="2000" dirty="0">
                <a:hlinkClick r:id="rId2" action="ppaction://hlinksldjump"/>
              </a:rPr>
              <a:t> </a:t>
            </a:r>
            <a:endParaRPr lang="nl-BE" sz="2000" dirty="0"/>
          </a:p>
          <a:p>
            <a:r>
              <a:rPr lang="nl-NL" sz="2000" b="1" dirty="0">
                <a:hlinkClick r:id="rId3" action="ppaction://hlinksldjump"/>
              </a:rPr>
              <a:t>Rode en groene kaartjes</a:t>
            </a:r>
            <a:r>
              <a:rPr lang="nl-NL" sz="2000" dirty="0">
                <a:hlinkClick r:id="rId3" action="ppaction://hlinksldjump"/>
              </a:rPr>
              <a:t> </a:t>
            </a:r>
            <a:endParaRPr lang="nl-BE" sz="2000" dirty="0"/>
          </a:p>
        </p:txBody>
      </p:sp>
      <p:pic>
        <p:nvPicPr>
          <p:cNvPr id="9" name="Afbeelding 8">
            <a:hlinkClick r:id="rId4" action="ppaction://hlinksldjump"/>
            <a:extLst>
              <a:ext uri="{FF2B5EF4-FFF2-40B4-BE49-F238E27FC236}">
                <a16:creationId xmlns:a16="http://schemas.microsoft.com/office/drawing/2014/main" id="{BCDD8E59-F3C5-47F6-9996-C293D899EE2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0849" y="6015700"/>
            <a:ext cx="371671" cy="385051"/>
          </a:xfrm>
          <a:prstGeom prst="rect">
            <a:avLst/>
          </a:prstGeom>
        </p:spPr>
      </p:pic>
      <p:pic>
        <p:nvPicPr>
          <p:cNvPr id="10" name="Afbeelding 9">
            <a:hlinkClick r:id="rId6" action="ppaction://hlinksldjump"/>
            <a:extLst>
              <a:ext uri="{FF2B5EF4-FFF2-40B4-BE49-F238E27FC236}">
                <a16:creationId xmlns:a16="http://schemas.microsoft.com/office/drawing/2014/main" id="{E067B711-168E-4A9B-B1FF-0F4009517389}"/>
              </a:ext>
            </a:extLst>
          </p:cNvPr>
          <p:cNvPicPr>
            <a:picLocks noChangeAspect="1"/>
          </p:cNvPicPr>
          <p:nvPr/>
        </p:nvPicPr>
        <p:blipFill>
          <a:blip r:embed="rId7"/>
          <a:stretch>
            <a:fillRect/>
          </a:stretch>
        </p:blipFill>
        <p:spPr>
          <a:xfrm>
            <a:off x="11116402" y="6108458"/>
            <a:ext cx="474796" cy="223154"/>
          </a:xfrm>
          <a:prstGeom prst="rect">
            <a:avLst/>
          </a:prstGeom>
        </p:spPr>
      </p:pic>
    </p:spTree>
    <p:extLst>
      <p:ext uri="{BB962C8B-B14F-4D97-AF65-F5344CB8AC3E}">
        <p14:creationId xmlns:p14="http://schemas.microsoft.com/office/powerpoint/2010/main" val="925189903"/>
      </p:ext>
    </p:extLst>
  </p:cSld>
  <p:clrMapOvr>
    <a:overrideClrMapping bg1="dk1" tx1="lt1" bg2="dk2" tx2="lt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0D183A3-1226-4DF7-AB0A-43BE169D8F4F}"/>
              </a:ext>
            </a:extLst>
          </p:cNvPr>
          <p:cNvSpPr>
            <a:spLocks noGrp="1"/>
          </p:cNvSpPr>
          <p:nvPr>
            <p:ph type="title"/>
          </p:nvPr>
        </p:nvSpPr>
        <p:spPr>
          <a:xfrm>
            <a:off x="838200" y="365125"/>
            <a:ext cx="10515600" cy="1325563"/>
          </a:xfrm>
        </p:spPr>
        <p:txBody>
          <a:bodyPr>
            <a:normAutofit/>
          </a:bodyPr>
          <a:lstStyle/>
          <a:p>
            <a:r>
              <a:rPr lang="nl-BE" b="1">
                <a:ln w="10160">
                  <a:solidFill>
                    <a:schemeClr val="accent5"/>
                  </a:solidFill>
                  <a:prstDash val="solid"/>
                </a:ln>
                <a:solidFill>
                  <a:schemeClr val="bg1">
                    <a:lumMod val="95000"/>
                    <a:lumOff val="5000"/>
                  </a:schemeClr>
                </a:solidFill>
                <a:effectLst>
                  <a:outerShdw blurRad="38100" dist="22860" dir="5400000" algn="tl" rotWithShape="0">
                    <a:srgbClr val="000000">
                      <a:alpha val="30000"/>
                    </a:srgbClr>
                  </a:outerShdw>
                </a:effectLst>
              </a:rPr>
              <a:t>S</a:t>
            </a:r>
          </a:p>
        </p:txBody>
      </p:sp>
      <p:sp>
        <p:nvSpPr>
          <p:cNvPr id="3" name="Tijdelijke aanduiding voor inhoud 2">
            <a:extLst>
              <a:ext uri="{FF2B5EF4-FFF2-40B4-BE49-F238E27FC236}">
                <a16:creationId xmlns:a16="http://schemas.microsoft.com/office/drawing/2014/main" id="{31379E80-4950-41B8-BAB2-CBC4C9DB15C6}"/>
              </a:ext>
            </a:extLst>
          </p:cNvPr>
          <p:cNvSpPr>
            <a:spLocks noGrp="1"/>
          </p:cNvSpPr>
          <p:nvPr>
            <p:ph idx="1"/>
          </p:nvPr>
        </p:nvSpPr>
        <p:spPr>
          <a:xfrm>
            <a:off x="838200" y="2015406"/>
            <a:ext cx="10515600" cy="4065986"/>
          </a:xfrm>
        </p:spPr>
        <p:txBody>
          <a:bodyPr anchor="ctr">
            <a:normAutofit/>
          </a:bodyPr>
          <a:lstStyle/>
          <a:p>
            <a:pPr lvl="0" fontAlgn="base"/>
            <a:r>
              <a:rPr lang="nl-NL" sz="2000" b="1" u="sng" dirty="0">
                <a:hlinkClick r:id="rId2" action="ppaction://hlinksldjump"/>
              </a:rPr>
              <a:t>Schoenenspel</a:t>
            </a:r>
            <a:r>
              <a:rPr lang="nl-NL" sz="2000" dirty="0">
                <a:hlinkClick r:id="rId2" action="ppaction://hlinksldjump"/>
              </a:rPr>
              <a:t> </a:t>
            </a:r>
            <a:r>
              <a:rPr lang="nl-BE" sz="2000" dirty="0">
                <a:hlinkClick r:id="rId2" action="ppaction://hlinksldjump"/>
              </a:rPr>
              <a:t> </a:t>
            </a:r>
            <a:endParaRPr lang="nl-BE" sz="2000" dirty="0"/>
          </a:p>
          <a:p>
            <a:pPr lvl="0" fontAlgn="base"/>
            <a:r>
              <a:rPr lang="nl-NL" sz="2000" b="1" u="sng" dirty="0">
                <a:hlinkClick r:id="rId3" action="ppaction://hlinksldjump"/>
              </a:rPr>
              <a:t>Schrijf een leuk kaartje aan...</a:t>
            </a:r>
            <a:r>
              <a:rPr lang="nl-NL" sz="2000" dirty="0">
                <a:hlinkClick r:id="rId3" action="ppaction://hlinksldjump"/>
              </a:rPr>
              <a:t> </a:t>
            </a:r>
            <a:endParaRPr lang="nl-BE" sz="2000" dirty="0"/>
          </a:p>
          <a:p>
            <a:pPr lvl="0" fontAlgn="base"/>
            <a:r>
              <a:rPr lang="nl-BE" sz="2000" b="1" u="sng" dirty="0">
                <a:hlinkClick r:id="rId4" action="ppaction://hlinksldjump"/>
              </a:rPr>
              <a:t>Slide-</a:t>
            </a:r>
            <a:r>
              <a:rPr lang="nl-BE" sz="2000" b="1" dirty="0" err="1">
                <a:hlinkClick r:id="rId4" action="ppaction://hlinksldjump"/>
              </a:rPr>
              <a:t>ly</a:t>
            </a:r>
            <a:r>
              <a:rPr lang="nl-BE" sz="2000" b="1" dirty="0"/>
              <a:t> </a:t>
            </a:r>
            <a:r>
              <a:rPr lang="nl-BE" sz="2000" dirty="0"/>
              <a:t>– C</a:t>
            </a:r>
          </a:p>
          <a:p>
            <a:pPr lvl="0" fontAlgn="base"/>
            <a:r>
              <a:rPr lang="en-US" sz="2000" b="1" u="sng" dirty="0">
                <a:hlinkClick r:id="rId5" action="ppaction://hlinksldjump"/>
              </a:rPr>
              <a:t>Socrative</a:t>
            </a:r>
            <a:r>
              <a:rPr lang="en-US" sz="2000" dirty="0"/>
              <a:t> – H, B</a:t>
            </a:r>
            <a:endParaRPr lang="nl-BE" sz="2000" dirty="0"/>
          </a:p>
          <a:p>
            <a:pPr lvl="0" fontAlgn="base"/>
            <a:r>
              <a:rPr lang="nl-NL" sz="2000" b="1" u="sng" dirty="0">
                <a:hlinkClick r:id="rId6" action="ppaction://hlinksldjump"/>
              </a:rPr>
              <a:t>Spring naar voren</a:t>
            </a:r>
            <a:r>
              <a:rPr lang="nl-NL" sz="2000" dirty="0">
                <a:hlinkClick r:id="rId6" action="ppaction://hlinksldjump"/>
              </a:rPr>
              <a:t> </a:t>
            </a:r>
            <a:endParaRPr lang="nl-BE" sz="2000" dirty="0"/>
          </a:p>
          <a:p>
            <a:pPr lvl="0" fontAlgn="base"/>
            <a:r>
              <a:rPr lang="nl-NL" sz="2000" b="1" u="sng" dirty="0">
                <a:hlinkClick r:id="rId7" action="ppaction://hlinksldjump"/>
              </a:rPr>
              <a:t>Sprookje schrijven </a:t>
            </a:r>
            <a:r>
              <a:rPr lang="nl-NL" sz="2000" dirty="0"/>
              <a:t>– T, C</a:t>
            </a:r>
            <a:endParaRPr lang="nl-BE" sz="2000" dirty="0"/>
          </a:p>
          <a:p>
            <a:pPr lvl="0" fontAlgn="base"/>
            <a:r>
              <a:rPr lang="nl-NL" sz="2000" b="1" u="sng" dirty="0">
                <a:hlinkClick r:id="rId8" action="ppaction://hlinksldjump"/>
              </a:rPr>
              <a:t>Stille lange rij</a:t>
            </a:r>
            <a:r>
              <a:rPr lang="nl-NL" sz="2000" dirty="0">
                <a:hlinkClick r:id="rId8" action="ppaction://hlinksldjump"/>
              </a:rPr>
              <a:t> </a:t>
            </a:r>
            <a:endParaRPr lang="nl-BE" sz="2000" dirty="0"/>
          </a:p>
          <a:p>
            <a:pPr lvl="0" fontAlgn="base"/>
            <a:r>
              <a:rPr lang="nl-BE" sz="2000" b="1" u="sng" dirty="0">
                <a:hlinkClick r:id="rId9" action="ppaction://hlinksldjump"/>
              </a:rPr>
              <a:t>Stop-motion filmpje</a:t>
            </a:r>
            <a:r>
              <a:rPr lang="nl-BE" sz="2000" dirty="0"/>
              <a:t>  - C</a:t>
            </a:r>
          </a:p>
          <a:p>
            <a:r>
              <a:rPr lang="nl-NL" sz="2000" b="1" dirty="0">
                <a:hlinkClick r:id="rId10" action="ppaction://hlinksldjump"/>
              </a:rPr>
              <a:t>Stripverhaal/ fotoverhaal</a:t>
            </a:r>
            <a:r>
              <a:rPr lang="nl-NL" sz="2000" dirty="0">
                <a:hlinkClick r:id="rId10" action="ppaction://hlinksldjump"/>
              </a:rPr>
              <a:t> </a:t>
            </a:r>
            <a:endParaRPr lang="nl-BE" sz="2000" dirty="0"/>
          </a:p>
        </p:txBody>
      </p:sp>
      <p:pic>
        <p:nvPicPr>
          <p:cNvPr id="9" name="Afbeelding 8">
            <a:hlinkClick r:id="rId11" action="ppaction://hlinksldjump"/>
            <a:extLst>
              <a:ext uri="{FF2B5EF4-FFF2-40B4-BE49-F238E27FC236}">
                <a16:creationId xmlns:a16="http://schemas.microsoft.com/office/drawing/2014/main" id="{96356DA1-7F72-4DBE-9221-77C2C34EB0F1}"/>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490849" y="6015700"/>
            <a:ext cx="371671" cy="385051"/>
          </a:xfrm>
          <a:prstGeom prst="rect">
            <a:avLst/>
          </a:prstGeom>
        </p:spPr>
      </p:pic>
      <p:pic>
        <p:nvPicPr>
          <p:cNvPr id="10" name="Afbeelding 9">
            <a:hlinkClick r:id="rId13" action="ppaction://hlinksldjump"/>
            <a:extLst>
              <a:ext uri="{FF2B5EF4-FFF2-40B4-BE49-F238E27FC236}">
                <a16:creationId xmlns:a16="http://schemas.microsoft.com/office/drawing/2014/main" id="{21B14B81-E2AC-4761-9219-D2F94DEE78E2}"/>
              </a:ext>
            </a:extLst>
          </p:cNvPr>
          <p:cNvPicPr>
            <a:picLocks noChangeAspect="1"/>
          </p:cNvPicPr>
          <p:nvPr/>
        </p:nvPicPr>
        <p:blipFill>
          <a:blip r:embed="rId14"/>
          <a:stretch>
            <a:fillRect/>
          </a:stretch>
        </p:blipFill>
        <p:spPr>
          <a:xfrm>
            <a:off x="11116402" y="6108458"/>
            <a:ext cx="474796" cy="223154"/>
          </a:xfrm>
          <a:prstGeom prst="rect">
            <a:avLst/>
          </a:prstGeom>
        </p:spPr>
      </p:pic>
    </p:spTree>
    <p:extLst>
      <p:ext uri="{BB962C8B-B14F-4D97-AF65-F5344CB8AC3E}">
        <p14:creationId xmlns:p14="http://schemas.microsoft.com/office/powerpoint/2010/main" val="2782342865"/>
      </p:ext>
    </p:extLst>
  </p:cSld>
  <p:clrMapOvr>
    <a:overrideClrMapping bg1="dk1" tx1="lt1" bg2="dk2" tx2="lt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0D183A3-1226-4DF7-AB0A-43BE169D8F4F}"/>
              </a:ext>
            </a:extLst>
          </p:cNvPr>
          <p:cNvSpPr>
            <a:spLocks noGrp="1"/>
          </p:cNvSpPr>
          <p:nvPr>
            <p:ph type="title"/>
          </p:nvPr>
        </p:nvSpPr>
        <p:spPr>
          <a:xfrm>
            <a:off x="838200" y="365125"/>
            <a:ext cx="10515600" cy="1325563"/>
          </a:xfrm>
        </p:spPr>
        <p:txBody>
          <a:bodyPr>
            <a:normAutofit/>
          </a:bodyPr>
          <a:lstStyle/>
          <a:p>
            <a:r>
              <a:rPr lang="nl-BE" b="1">
                <a:ln w="10160">
                  <a:solidFill>
                    <a:schemeClr val="accent5"/>
                  </a:solidFill>
                  <a:prstDash val="solid"/>
                </a:ln>
                <a:solidFill>
                  <a:schemeClr val="bg1">
                    <a:lumMod val="95000"/>
                    <a:lumOff val="5000"/>
                  </a:schemeClr>
                </a:solidFill>
                <a:effectLst>
                  <a:outerShdw blurRad="38100" dist="22860" dir="5400000" algn="tl" rotWithShape="0">
                    <a:srgbClr val="000000">
                      <a:alpha val="30000"/>
                    </a:srgbClr>
                  </a:outerShdw>
                </a:effectLst>
              </a:rPr>
              <a:t>T</a:t>
            </a:r>
          </a:p>
        </p:txBody>
      </p:sp>
      <p:sp>
        <p:nvSpPr>
          <p:cNvPr id="3" name="Tijdelijke aanduiding voor inhoud 2">
            <a:extLst>
              <a:ext uri="{FF2B5EF4-FFF2-40B4-BE49-F238E27FC236}">
                <a16:creationId xmlns:a16="http://schemas.microsoft.com/office/drawing/2014/main" id="{31379E80-4950-41B8-BAB2-CBC4C9DB15C6}"/>
              </a:ext>
            </a:extLst>
          </p:cNvPr>
          <p:cNvSpPr>
            <a:spLocks noGrp="1"/>
          </p:cNvSpPr>
          <p:nvPr>
            <p:ph idx="1"/>
          </p:nvPr>
        </p:nvSpPr>
        <p:spPr>
          <a:xfrm>
            <a:off x="838200" y="2015406"/>
            <a:ext cx="10515600" cy="4065986"/>
          </a:xfrm>
        </p:spPr>
        <p:txBody>
          <a:bodyPr anchor="ctr">
            <a:normAutofit/>
          </a:bodyPr>
          <a:lstStyle/>
          <a:p>
            <a:pPr lvl="0" fontAlgn="base"/>
            <a:r>
              <a:rPr lang="nl-NL" sz="2000" b="1" u="sng" dirty="0">
                <a:hlinkClick r:id="rId2" action="ppaction://hlinksldjump"/>
              </a:rPr>
              <a:t>Tafelrondje om beurt</a:t>
            </a:r>
            <a:r>
              <a:rPr lang="nl-NL" sz="2000" dirty="0"/>
              <a:t> – H, B</a:t>
            </a:r>
            <a:endParaRPr lang="nl-BE" sz="2000" dirty="0"/>
          </a:p>
          <a:p>
            <a:pPr lvl="0" fontAlgn="base"/>
            <a:r>
              <a:rPr lang="nl-NL" sz="2000" b="1" u="sng" dirty="0">
                <a:hlinkClick r:id="rId3" action="ppaction://hlinksldjump"/>
              </a:rPr>
              <a:t>Tafelrondje simultaan</a:t>
            </a:r>
            <a:r>
              <a:rPr lang="nl-NL" sz="2000" dirty="0">
                <a:hlinkClick r:id="rId3" action="ppaction://hlinksldjump"/>
              </a:rPr>
              <a:t> </a:t>
            </a:r>
            <a:r>
              <a:rPr lang="nl-NL" sz="2000" dirty="0"/>
              <a:t>– H, B</a:t>
            </a:r>
            <a:endParaRPr lang="nl-BE" sz="2000" dirty="0"/>
          </a:p>
          <a:p>
            <a:pPr lvl="0" fontAlgn="base"/>
            <a:r>
              <a:rPr lang="nl-NL" sz="2000" b="1" u="sng" dirty="0" err="1">
                <a:hlinkClick r:id="rId4" action="ppaction://hlinksldjump"/>
              </a:rPr>
              <a:t>Tagxedo</a:t>
            </a:r>
            <a:r>
              <a:rPr lang="nl-NL" sz="2000" dirty="0">
                <a:hlinkClick r:id="rId4" action="ppaction://hlinksldjump"/>
              </a:rPr>
              <a:t> </a:t>
            </a:r>
            <a:r>
              <a:rPr lang="nl-BE" sz="2000" dirty="0"/>
              <a:t>– A</a:t>
            </a:r>
          </a:p>
          <a:p>
            <a:pPr lvl="0" fontAlgn="base"/>
            <a:r>
              <a:rPr lang="nl-NL" sz="2000" b="1" u="sng" dirty="0">
                <a:hlinkClick r:id="rId5" action="ppaction://hlinksldjump"/>
              </a:rPr>
              <a:t>Teken wat wordt verteld</a:t>
            </a:r>
            <a:r>
              <a:rPr lang="nl-NL" sz="2000" dirty="0"/>
              <a:t> </a:t>
            </a:r>
            <a:r>
              <a:rPr lang="nl-BE" sz="2000" dirty="0"/>
              <a:t>– H</a:t>
            </a:r>
          </a:p>
          <a:p>
            <a:pPr lvl="0" fontAlgn="base"/>
            <a:r>
              <a:rPr lang="nl-NL" sz="2000" b="1" u="sng" dirty="0">
                <a:hlinkClick r:id="rId6" action="ppaction://hlinksldjump"/>
              </a:rPr>
              <a:t>Tellen tot 10</a:t>
            </a:r>
            <a:r>
              <a:rPr lang="nl-NL" sz="2000" dirty="0">
                <a:hlinkClick r:id="rId6" action="ppaction://hlinksldjump"/>
              </a:rPr>
              <a:t> </a:t>
            </a:r>
            <a:endParaRPr lang="nl-BE" sz="2000" dirty="0"/>
          </a:p>
          <a:p>
            <a:pPr lvl="0" fontAlgn="base"/>
            <a:r>
              <a:rPr lang="nl-NL" sz="2000" b="1" u="sng" dirty="0">
                <a:hlinkClick r:id="rId7" action="ppaction://hlinksldjump"/>
              </a:rPr>
              <a:t>Tijdslijn maken</a:t>
            </a:r>
            <a:r>
              <a:rPr lang="nl-NL" sz="2000" dirty="0">
                <a:hlinkClick r:id="rId7" action="ppaction://hlinksldjump"/>
              </a:rPr>
              <a:t> </a:t>
            </a:r>
            <a:r>
              <a:rPr lang="nl-NL" sz="2000" dirty="0"/>
              <a:t>– H, A, C</a:t>
            </a:r>
            <a:endParaRPr lang="nl-BE" sz="2000" dirty="0"/>
          </a:p>
          <a:p>
            <a:pPr lvl="0" fontAlgn="base"/>
            <a:r>
              <a:rPr lang="nl-NL" sz="2000" b="1" u="sng" dirty="0">
                <a:hlinkClick r:id="rId8" action="ppaction://hlinksldjump"/>
              </a:rPr>
              <a:t>Touwtje trek</a:t>
            </a:r>
            <a:r>
              <a:rPr lang="nl-NL" sz="2000" dirty="0">
                <a:hlinkClick r:id="rId8" action="ppaction://hlinksldjump"/>
              </a:rPr>
              <a:t> </a:t>
            </a:r>
            <a:endParaRPr lang="nl-BE" sz="2000" dirty="0"/>
          </a:p>
          <a:p>
            <a:pPr lvl="0" fontAlgn="base"/>
            <a:r>
              <a:rPr lang="nl-NL" sz="2000" b="1" u="sng" dirty="0">
                <a:hlinkClick r:id="rId9" action="ppaction://hlinksldjump"/>
              </a:rPr>
              <a:t>Tweegesprek</a:t>
            </a:r>
            <a:r>
              <a:rPr lang="nl-NL" sz="2000" dirty="0"/>
              <a:t> – H, B</a:t>
            </a:r>
            <a:endParaRPr lang="nl-BE" sz="2000" dirty="0"/>
          </a:p>
          <a:p>
            <a:pPr marL="0" indent="0">
              <a:buNone/>
            </a:pPr>
            <a:endParaRPr lang="nl-BE" sz="2000" dirty="0"/>
          </a:p>
        </p:txBody>
      </p:sp>
      <p:pic>
        <p:nvPicPr>
          <p:cNvPr id="9" name="Afbeelding 8">
            <a:hlinkClick r:id="rId10" action="ppaction://hlinksldjump"/>
            <a:extLst>
              <a:ext uri="{FF2B5EF4-FFF2-40B4-BE49-F238E27FC236}">
                <a16:creationId xmlns:a16="http://schemas.microsoft.com/office/drawing/2014/main" id="{177C7F40-1D11-4F1E-943D-A1258CBCB922}"/>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490849" y="6015700"/>
            <a:ext cx="371671" cy="385051"/>
          </a:xfrm>
          <a:prstGeom prst="rect">
            <a:avLst/>
          </a:prstGeom>
        </p:spPr>
      </p:pic>
      <p:pic>
        <p:nvPicPr>
          <p:cNvPr id="10" name="Afbeelding 9">
            <a:hlinkClick r:id="rId12" action="ppaction://hlinksldjump"/>
            <a:extLst>
              <a:ext uri="{FF2B5EF4-FFF2-40B4-BE49-F238E27FC236}">
                <a16:creationId xmlns:a16="http://schemas.microsoft.com/office/drawing/2014/main" id="{02C1E53A-2AC6-40D2-8B1E-30A6196082A6}"/>
              </a:ext>
            </a:extLst>
          </p:cNvPr>
          <p:cNvPicPr>
            <a:picLocks noChangeAspect="1"/>
          </p:cNvPicPr>
          <p:nvPr/>
        </p:nvPicPr>
        <p:blipFill>
          <a:blip r:embed="rId13"/>
          <a:stretch>
            <a:fillRect/>
          </a:stretch>
        </p:blipFill>
        <p:spPr>
          <a:xfrm>
            <a:off x="11116402" y="6108458"/>
            <a:ext cx="474796" cy="223154"/>
          </a:xfrm>
          <a:prstGeom prst="rect">
            <a:avLst/>
          </a:prstGeom>
        </p:spPr>
      </p:pic>
    </p:spTree>
    <p:extLst>
      <p:ext uri="{BB962C8B-B14F-4D97-AF65-F5344CB8AC3E}">
        <p14:creationId xmlns:p14="http://schemas.microsoft.com/office/powerpoint/2010/main" val="4030558413"/>
      </p:ext>
    </p:extLst>
  </p:cSld>
  <p:clrMapOvr>
    <a:overrideClrMapping bg1="dk1" tx1="lt1" bg2="dk2" tx2="lt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0D183A3-1226-4DF7-AB0A-43BE169D8F4F}"/>
              </a:ext>
            </a:extLst>
          </p:cNvPr>
          <p:cNvSpPr>
            <a:spLocks noGrp="1"/>
          </p:cNvSpPr>
          <p:nvPr>
            <p:ph type="title"/>
          </p:nvPr>
        </p:nvSpPr>
        <p:spPr>
          <a:xfrm>
            <a:off x="838200" y="365125"/>
            <a:ext cx="10515600" cy="1325563"/>
          </a:xfrm>
        </p:spPr>
        <p:txBody>
          <a:bodyPr>
            <a:normAutofit/>
          </a:bodyPr>
          <a:lstStyle/>
          <a:p>
            <a:r>
              <a:rPr lang="nl-BE" b="1">
                <a:ln w="10160">
                  <a:solidFill>
                    <a:schemeClr val="accent5"/>
                  </a:solidFill>
                  <a:prstDash val="solid"/>
                </a:ln>
                <a:solidFill>
                  <a:schemeClr val="bg1">
                    <a:lumMod val="95000"/>
                    <a:lumOff val="5000"/>
                  </a:schemeClr>
                </a:solidFill>
                <a:effectLst>
                  <a:outerShdw blurRad="38100" dist="22860" dir="5400000" algn="tl" rotWithShape="0">
                    <a:srgbClr val="000000">
                      <a:alpha val="30000"/>
                    </a:srgbClr>
                  </a:outerShdw>
                </a:effectLst>
              </a:rPr>
              <a:t>U</a:t>
            </a:r>
          </a:p>
        </p:txBody>
      </p:sp>
      <p:sp>
        <p:nvSpPr>
          <p:cNvPr id="3" name="Tijdelijke aanduiding voor inhoud 2">
            <a:extLst>
              <a:ext uri="{FF2B5EF4-FFF2-40B4-BE49-F238E27FC236}">
                <a16:creationId xmlns:a16="http://schemas.microsoft.com/office/drawing/2014/main" id="{31379E80-4950-41B8-BAB2-CBC4C9DB15C6}"/>
              </a:ext>
            </a:extLst>
          </p:cNvPr>
          <p:cNvSpPr>
            <a:spLocks noGrp="1"/>
          </p:cNvSpPr>
          <p:nvPr>
            <p:ph idx="1"/>
          </p:nvPr>
        </p:nvSpPr>
        <p:spPr>
          <a:xfrm>
            <a:off x="838200" y="2015406"/>
            <a:ext cx="10515600" cy="4065986"/>
          </a:xfrm>
        </p:spPr>
        <p:txBody>
          <a:bodyPr anchor="ctr">
            <a:normAutofit/>
          </a:bodyPr>
          <a:lstStyle/>
          <a:p>
            <a:pPr marL="0" indent="0">
              <a:buNone/>
            </a:pPr>
            <a:endParaRPr lang="nl-BE" sz="2000"/>
          </a:p>
        </p:txBody>
      </p:sp>
      <p:pic>
        <p:nvPicPr>
          <p:cNvPr id="9" name="Afbeelding 8">
            <a:hlinkClick r:id="rId2" action="ppaction://hlinksldjump"/>
            <a:extLst>
              <a:ext uri="{FF2B5EF4-FFF2-40B4-BE49-F238E27FC236}">
                <a16:creationId xmlns:a16="http://schemas.microsoft.com/office/drawing/2014/main" id="{59DB14D6-51B5-45BE-A9EB-370C22BED5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15700"/>
            <a:ext cx="371671" cy="385051"/>
          </a:xfrm>
          <a:prstGeom prst="rect">
            <a:avLst/>
          </a:prstGeom>
        </p:spPr>
      </p:pic>
      <p:pic>
        <p:nvPicPr>
          <p:cNvPr id="10" name="Afbeelding 9">
            <a:hlinkClick r:id="rId4" action="ppaction://hlinksldjump"/>
            <a:extLst>
              <a:ext uri="{FF2B5EF4-FFF2-40B4-BE49-F238E27FC236}">
                <a16:creationId xmlns:a16="http://schemas.microsoft.com/office/drawing/2014/main" id="{FB7BFAEF-8F21-4FDF-8495-9386AA694A6B}"/>
              </a:ext>
            </a:extLst>
          </p:cNvPr>
          <p:cNvPicPr>
            <a:picLocks noChangeAspect="1"/>
          </p:cNvPicPr>
          <p:nvPr/>
        </p:nvPicPr>
        <p:blipFill>
          <a:blip r:embed="rId5"/>
          <a:stretch>
            <a:fillRect/>
          </a:stretch>
        </p:blipFill>
        <p:spPr>
          <a:xfrm>
            <a:off x="11116402" y="6108458"/>
            <a:ext cx="474796" cy="223154"/>
          </a:xfrm>
          <a:prstGeom prst="rect">
            <a:avLst/>
          </a:prstGeom>
        </p:spPr>
      </p:pic>
    </p:spTree>
    <p:extLst>
      <p:ext uri="{BB962C8B-B14F-4D97-AF65-F5344CB8AC3E}">
        <p14:creationId xmlns:p14="http://schemas.microsoft.com/office/powerpoint/2010/main" val="3997573087"/>
      </p:ext>
    </p:extLst>
  </p:cSld>
  <p:clrMapOvr>
    <a:overrideClrMapping bg1="dk1" tx1="lt1" bg2="dk2" tx2="lt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21">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0D183A3-1226-4DF7-AB0A-43BE169D8F4F}"/>
              </a:ext>
            </a:extLst>
          </p:cNvPr>
          <p:cNvSpPr>
            <a:spLocks noGrp="1"/>
          </p:cNvSpPr>
          <p:nvPr>
            <p:ph type="title"/>
          </p:nvPr>
        </p:nvSpPr>
        <p:spPr>
          <a:xfrm>
            <a:off x="838200" y="365125"/>
            <a:ext cx="10515600" cy="1325563"/>
          </a:xfrm>
        </p:spPr>
        <p:txBody>
          <a:bodyPr>
            <a:normAutofit/>
          </a:bodyPr>
          <a:lstStyle/>
          <a:p>
            <a:r>
              <a:rPr lang="nl-BE" b="1">
                <a:ln w="10160">
                  <a:solidFill>
                    <a:schemeClr val="accent5"/>
                  </a:solidFill>
                  <a:prstDash val="solid"/>
                </a:ln>
                <a:solidFill>
                  <a:schemeClr val="bg1">
                    <a:lumMod val="95000"/>
                    <a:lumOff val="5000"/>
                  </a:schemeClr>
                </a:solidFill>
                <a:effectLst>
                  <a:outerShdw blurRad="38100" dist="22860" dir="5400000" algn="tl" rotWithShape="0">
                    <a:srgbClr val="000000">
                      <a:alpha val="30000"/>
                    </a:srgbClr>
                  </a:outerShdw>
                </a:effectLst>
              </a:rPr>
              <a:t>V</a:t>
            </a:r>
          </a:p>
        </p:txBody>
      </p:sp>
      <p:sp>
        <p:nvSpPr>
          <p:cNvPr id="3" name="Tijdelijke aanduiding voor inhoud 2">
            <a:extLst>
              <a:ext uri="{FF2B5EF4-FFF2-40B4-BE49-F238E27FC236}">
                <a16:creationId xmlns:a16="http://schemas.microsoft.com/office/drawing/2014/main" id="{31379E80-4950-41B8-BAB2-CBC4C9DB15C6}"/>
              </a:ext>
            </a:extLst>
          </p:cNvPr>
          <p:cNvSpPr>
            <a:spLocks noGrp="1"/>
          </p:cNvSpPr>
          <p:nvPr>
            <p:ph idx="1"/>
          </p:nvPr>
        </p:nvSpPr>
        <p:spPr>
          <a:xfrm>
            <a:off x="838200" y="2015406"/>
            <a:ext cx="10515600" cy="4065986"/>
          </a:xfrm>
        </p:spPr>
        <p:txBody>
          <a:bodyPr anchor="ctr">
            <a:normAutofit/>
          </a:bodyPr>
          <a:lstStyle/>
          <a:p>
            <a:pPr lvl="0" fontAlgn="base"/>
            <a:r>
              <a:rPr lang="nl-NL" sz="2000" b="1" dirty="0">
                <a:hlinkClick r:id="rId2" action="ppaction://hlinksldjump"/>
              </a:rPr>
              <a:t>Van klein naar groot</a:t>
            </a:r>
            <a:r>
              <a:rPr lang="nl-NL" sz="2000" dirty="0">
                <a:hlinkClick r:id="rId2" action="ppaction://hlinksldjump"/>
              </a:rPr>
              <a:t> </a:t>
            </a:r>
            <a:r>
              <a:rPr lang="nl-NL" sz="2000" dirty="0"/>
              <a:t>– B</a:t>
            </a:r>
            <a:endParaRPr lang="nl-BE" sz="2000" dirty="0"/>
          </a:p>
          <a:p>
            <a:pPr lvl="0" fontAlgn="base"/>
            <a:r>
              <a:rPr lang="nl-NL" sz="2000" b="1" dirty="0">
                <a:hlinkClick r:id="rId3" action="ppaction://hlinksldjump"/>
              </a:rPr>
              <a:t>Vat samen</a:t>
            </a:r>
            <a:r>
              <a:rPr lang="nl-NL" sz="2000" dirty="0">
                <a:hlinkClick r:id="rId3" action="ppaction://hlinksldjump"/>
              </a:rPr>
              <a:t> </a:t>
            </a:r>
            <a:r>
              <a:rPr lang="nl-NL" sz="2000" b="1" dirty="0">
                <a:hlinkClick r:id="rId3" action="ppaction://hlinksldjump"/>
              </a:rPr>
              <a:t>en ruil</a:t>
            </a:r>
            <a:r>
              <a:rPr lang="nl-NL" sz="2000" dirty="0"/>
              <a:t>– B</a:t>
            </a:r>
          </a:p>
          <a:p>
            <a:pPr fontAlgn="base"/>
            <a:r>
              <a:rPr lang="nl-BE" sz="2000" b="1" dirty="0" err="1">
                <a:hlinkClick r:id="rId4" action="ppaction://hlinksldjump"/>
              </a:rPr>
              <a:t>Verbuga</a:t>
            </a:r>
            <a:r>
              <a:rPr lang="nl-BE" sz="2000" dirty="0"/>
              <a:t> – B, T</a:t>
            </a:r>
          </a:p>
          <a:p>
            <a:pPr lvl="0" fontAlgn="base"/>
            <a:r>
              <a:rPr lang="nl-NL" sz="2000" b="1" dirty="0">
                <a:hlinkClick r:id="rId5" action="ppaction://hlinksldjump"/>
              </a:rPr>
              <a:t>Vragentrommel</a:t>
            </a:r>
            <a:r>
              <a:rPr lang="nl-NL" sz="2000" dirty="0"/>
              <a:t> – H, B</a:t>
            </a:r>
            <a:endParaRPr lang="nl-BE" sz="2000" dirty="0"/>
          </a:p>
          <a:p>
            <a:pPr lvl="0" fontAlgn="base"/>
            <a:r>
              <a:rPr lang="nl-NL" sz="2000" b="1" dirty="0">
                <a:hlinkClick r:id="rId6" action="ppaction://hlinksldjump"/>
              </a:rPr>
              <a:t>Vul de zin aan</a:t>
            </a:r>
            <a:r>
              <a:rPr lang="nl-NL" sz="2000" dirty="0">
                <a:hlinkClick r:id="rId6" action="ppaction://hlinksldjump"/>
              </a:rPr>
              <a:t> </a:t>
            </a:r>
            <a:r>
              <a:rPr lang="nl-BE" sz="2000" dirty="0"/>
              <a:t>– H</a:t>
            </a:r>
          </a:p>
          <a:p>
            <a:pPr marL="0" indent="0">
              <a:buNone/>
            </a:pPr>
            <a:endParaRPr lang="nl-BE" sz="2000" dirty="0"/>
          </a:p>
        </p:txBody>
      </p:sp>
      <p:pic>
        <p:nvPicPr>
          <p:cNvPr id="10" name="Afbeelding 9">
            <a:hlinkClick r:id="rId7" action="ppaction://hlinksldjump"/>
            <a:extLst>
              <a:ext uri="{FF2B5EF4-FFF2-40B4-BE49-F238E27FC236}">
                <a16:creationId xmlns:a16="http://schemas.microsoft.com/office/drawing/2014/main" id="{EB0CE5A1-2B09-402D-A7FF-33B4C446D39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490849" y="6015700"/>
            <a:ext cx="371671" cy="385051"/>
          </a:xfrm>
          <a:prstGeom prst="rect">
            <a:avLst/>
          </a:prstGeom>
        </p:spPr>
      </p:pic>
      <p:pic>
        <p:nvPicPr>
          <p:cNvPr id="11" name="Afbeelding 10">
            <a:hlinkClick r:id="rId9" action="ppaction://hlinksldjump"/>
            <a:extLst>
              <a:ext uri="{FF2B5EF4-FFF2-40B4-BE49-F238E27FC236}">
                <a16:creationId xmlns:a16="http://schemas.microsoft.com/office/drawing/2014/main" id="{CA1360A1-9F86-4F25-A781-917AF9189063}"/>
              </a:ext>
            </a:extLst>
          </p:cNvPr>
          <p:cNvPicPr>
            <a:picLocks noChangeAspect="1"/>
          </p:cNvPicPr>
          <p:nvPr/>
        </p:nvPicPr>
        <p:blipFill>
          <a:blip r:embed="rId10"/>
          <a:stretch>
            <a:fillRect/>
          </a:stretch>
        </p:blipFill>
        <p:spPr>
          <a:xfrm>
            <a:off x="11116402" y="6108458"/>
            <a:ext cx="474796" cy="223154"/>
          </a:xfrm>
          <a:prstGeom prst="rect">
            <a:avLst/>
          </a:prstGeom>
        </p:spPr>
      </p:pic>
    </p:spTree>
    <p:extLst>
      <p:ext uri="{BB962C8B-B14F-4D97-AF65-F5344CB8AC3E}">
        <p14:creationId xmlns:p14="http://schemas.microsoft.com/office/powerpoint/2010/main" val="1359828448"/>
      </p:ext>
    </p:extLst>
  </p:cSld>
  <p:clrMapOvr>
    <a:overrideClrMapping bg1="dk1" tx1="lt1" bg2="dk2" tx2="lt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0D183A3-1226-4DF7-AB0A-43BE169D8F4F}"/>
              </a:ext>
            </a:extLst>
          </p:cNvPr>
          <p:cNvSpPr>
            <a:spLocks noGrp="1"/>
          </p:cNvSpPr>
          <p:nvPr>
            <p:ph type="title"/>
          </p:nvPr>
        </p:nvSpPr>
        <p:spPr>
          <a:xfrm>
            <a:off x="838200" y="365125"/>
            <a:ext cx="10515600" cy="1325563"/>
          </a:xfrm>
        </p:spPr>
        <p:txBody>
          <a:bodyPr>
            <a:normAutofit/>
          </a:bodyPr>
          <a:lstStyle/>
          <a:p>
            <a:r>
              <a:rPr lang="nl-BE" b="1">
                <a:ln w="10160">
                  <a:solidFill>
                    <a:schemeClr val="accent5"/>
                  </a:solidFill>
                  <a:prstDash val="solid"/>
                </a:ln>
                <a:solidFill>
                  <a:schemeClr val="bg1">
                    <a:lumMod val="95000"/>
                    <a:lumOff val="5000"/>
                  </a:schemeClr>
                </a:solidFill>
                <a:effectLst>
                  <a:outerShdw blurRad="38100" dist="22860" dir="5400000" algn="tl" rotWithShape="0">
                    <a:srgbClr val="000000">
                      <a:alpha val="30000"/>
                    </a:srgbClr>
                  </a:outerShdw>
                </a:effectLst>
              </a:rPr>
              <a:t>W</a:t>
            </a:r>
          </a:p>
        </p:txBody>
      </p:sp>
      <p:sp>
        <p:nvSpPr>
          <p:cNvPr id="3" name="Tijdelijke aanduiding voor inhoud 2">
            <a:extLst>
              <a:ext uri="{FF2B5EF4-FFF2-40B4-BE49-F238E27FC236}">
                <a16:creationId xmlns:a16="http://schemas.microsoft.com/office/drawing/2014/main" id="{31379E80-4950-41B8-BAB2-CBC4C9DB15C6}"/>
              </a:ext>
            </a:extLst>
          </p:cNvPr>
          <p:cNvSpPr>
            <a:spLocks noGrp="1"/>
          </p:cNvSpPr>
          <p:nvPr>
            <p:ph idx="1"/>
          </p:nvPr>
        </p:nvSpPr>
        <p:spPr>
          <a:xfrm>
            <a:off x="838200" y="2015406"/>
            <a:ext cx="10515600" cy="4065986"/>
          </a:xfrm>
        </p:spPr>
        <p:txBody>
          <a:bodyPr anchor="ctr">
            <a:normAutofit/>
          </a:bodyPr>
          <a:lstStyle/>
          <a:p>
            <a:pPr lvl="0" fontAlgn="base"/>
            <a:r>
              <a:rPr lang="nl-NL" sz="2000" b="1" dirty="0">
                <a:hlinkClick r:id="rId2" action="ppaction://hlinksldjump"/>
              </a:rPr>
              <a:t>Wat heb je onthouden?</a:t>
            </a:r>
            <a:r>
              <a:rPr lang="nl-NL" sz="2000" dirty="0"/>
              <a:t> </a:t>
            </a:r>
            <a:r>
              <a:rPr lang="nl-BE" sz="2000" dirty="0"/>
              <a:t>– H </a:t>
            </a:r>
          </a:p>
          <a:p>
            <a:pPr lvl="0" fontAlgn="base"/>
            <a:r>
              <a:rPr lang="nl-NL" sz="2000" b="1" dirty="0">
                <a:hlinkClick r:id="rId3" action="ppaction://hlinksldjump"/>
              </a:rPr>
              <a:t>Wat/Wie ben ik? </a:t>
            </a:r>
            <a:r>
              <a:rPr lang="nl-NL" sz="2000" dirty="0"/>
              <a:t>– H, B</a:t>
            </a:r>
            <a:endParaRPr lang="nl-BE" sz="2000" dirty="0"/>
          </a:p>
          <a:p>
            <a:pPr lvl="0" fontAlgn="base"/>
            <a:r>
              <a:rPr lang="nl-NL" sz="2000" b="1" dirty="0">
                <a:hlinkClick r:id="rId4" action="ppaction://hlinksldjump"/>
              </a:rPr>
              <a:t>Weerwolven</a:t>
            </a:r>
            <a:r>
              <a:rPr lang="nl-BE" sz="2000" dirty="0">
                <a:hlinkClick r:id="rId4" action="ppaction://hlinksldjump"/>
              </a:rPr>
              <a:t> </a:t>
            </a:r>
            <a:endParaRPr lang="nl-BE" sz="2000" dirty="0"/>
          </a:p>
          <a:p>
            <a:pPr lvl="0" fontAlgn="base"/>
            <a:r>
              <a:rPr lang="nl-NL" sz="2000" b="1" dirty="0">
                <a:hlinkClick r:id="rId5" action="ppaction://hlinksldjump"/>
              </a:rPr>
              <a:t>Welk nut heeft deze inhoud concreet?</a:t>
            </a:r>
            <a:r>
              <a:rPr lang="nl-NL" sz="2000" dirty="0">
                <a:hlinkClick r:id="rId5" action="ppaction://hlinksldjump"/>
              </a:rPr>
              <a:t> </a:t>
            </a:r>
            <a:r>
              <a:rPr lang="nl-NL" sz="2000" dirty="0"/>
              <a:t>– T</a:t>
            </a:r>
            <a:endParaRPr lang="nl-BE" sz="2000" dirty="0"/>
          </a:p>
          <a:p>
            <a:pPr lvl="0" fontAlgn="base"/>
            <a:r>
              <a:rPr lang="nl-NL" sz="2000" b="1" dirty="0">
                <a:hlinkClick r:id="rId6" action="ppaction://hlinksldjump"/>
              </a:rPr>
              <a:t>Welke hoek van het klaslokaal kies je?</a:t>
            </a:r>
            <a:r>
              <a:rPr lang="nl-NL" sz="2000" dirty="0">
                <a:hlinkClick r:id="rId6" action="ppaction://hlinksldjump"/>
              </a:rPr>
              <a:t> </a:t>
            </a:r>
            <a:r>
              <a:rPr lang="nl-NL" sz="2000" dirty="0"/>
              <a:t>– H, E</a:t>
            </a:r>
            <a:endParaRPr lang="nl-BE" sz="2000" dirty="0"/>
          </a:p>
          <a:p>
            <a:pPr lvl="0" fontAlgn="base"/>
            <a:r>
              <a:rPr lang="nl-NL" sz="2000" b="1" dirty="0">
                <a:hlinkClick r:id="rId7" action="ppaction://hlinksldjump"/>
              </a:rPr>
              <a:t>Woordenslang</a:t>
            </a:r>
            <a:r>
              <a:rPr lang="nl-NL" sz="2000" dirty="0"/>
              <a:t> </a:t>
            </a:r>
            <a:r>
              <a:rPr lang="nl-BE" sz="2000" dirty="0"/>
              <a:t>– H</a:t>
            </a:r>
          </a:p>
          <a:p>
            <a:r>
              <a:rPr lang="nl-NL" sz="2000" b="1" dirty="0">
                <a:hlinkClick r:id="rId8" action="ppaction://hlinksldjump"/>
              </a:rPr>
              <a:t>Woordenspin</a:t>
            </a:r>
            <a:r>
              <a:rPr lang="nl-NL" sz="2000" dirty="0">
                <a:hlinkClick r:id="rId8" action="ppaction://hlinksldjump"/>
              </a:rPr>
              <a:t> </a:t>
            </a:r>
            <a:r>
              <a:rPr lang="nl-NL" sz="2000" dirty="0"/>
              <a:t>- H</a:t>
            </a:r>
            <a:endParaRPr lang="nl-BE" sz="2000" dirty="0"/>
          </a:p>
        </p:txBody>
      </p:sp>
      <p:pic>
        <p:nvPicPr>
          <p:cNvPr id="9" name="Afbeelding 8">
            <a:hlinkClick r:id="rId9" action="ppaction://hlinksldjump"/>
            <a:extLst>
              <a:ext uri="{FF2B5EF4-FFF2-40B4-BE49-F238E27FC236}">
                <a16:creationId xmlns:a16="http://schemas.microsoft.com/office/drawing/2014/main" id="{E4443743-CD36-4B44-A1AA-6A7C6A41F2A7}"/>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490849" y="6015700"/>
            <a:ext cx="371671" cy="385051"/>
          </a:xfrm>
          <a:prstGeom prst="rect">
            <a:avLst/>
          </a:prstGeom>
        </p:spPr>
      </p:pic>
      <p:pic>
        <p:nvPicPr>
          <p:cNvPr id="10" name="Afbeelding 9">
            <a:hlinkClick r:id="rId11" action="ppaction://hlinksldjump"/>
            <a:extLst>
              <a:ext uri="{FF2B5EF4-FFF2-40B4-BE49-F238E27FC236}">
                <a16:creationId xmlns:a16="http://schemas.microsoft.com/office/drawing/2014/main" id="{63DBF110-2C74-41DF-BBC8-7370F25FE9AC}"/>
              </a:ext>
            </a:extLst>
          </p:cNvPr>
          <p:cNvPicPr>
            <a:picLocks noChangeAspect="1"/>
          </p:cNvPicPr>
          <p:nvPr/>
        </p:nvPicPr>
        <p:blipFill>
          <a:blip r:embed="rId12"/>
          <a:stretch>
            <a:fillRect/>
          </a:stretch>
        </p:blipFill>
        <p:spPr>
          <a:xfrm>
            <a:off x="11116402" y="6108458"/>
            <a:ext cx="474796" cy="223154"/>
          </a:xfrm>
          <a:prstGeom prst="rect">
            <a:avLst/>
          </a:prstGeom>
        </p:spPr>
      </p:pic>
    </p:spTree>
    <p:extLst>
      <p:ext uri="{BB962C8B-B14F-4D97-AF65-F5344CB8AC3E}">
        <p14:creationId xmlns:p14="http://schemas.microsoft.com/office/powerpoint/2010/main" val="1005601451"/>
      </p:ext>
    </p:extLst>
  </p:cSld>
  <p:clrMapOvr>
    <a:overrideClrMapping bg1="dk1" tx1="lt1" bg2="dk2" tx2="lt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0D183A3-1226-4DF7-AB0A-43BE169D8F4F}"/>
              </a:ext>
            </a:extLst>
          </p:cNvPr>
          <p:cNvSpPr>
            <a:spLocks noGrp="1"/>
          </p:cNvSpPr>
          <p:nvPr>
            <p:ph type="title"/>
          </p:nvPr>
        </p:nvSpPr>
        <p:spPr>
          <a:xfrm>
            <a:off x="838200" y="365125"/>
            <a:ext cx="10515600" cy="1325563"/>
          </a:xfrm>
        </p:spPr>
        <p:txBody>
          <a:bodyPr>
            <a:normAutofit/>
          </a:bodyPr>
          <a:lstStyle/>
          <a:p>
            <a:r>
              <a:rPr lang="nl-BE" b="1">
                <a:ln w="10160">
                  <a:solidFill>
                    <a:schemeClr val="accent5"/>
                  </a:solidFill>
                  <a:prstDash val="solid"/>
                </a:ln>
                <a:solidFill>
                  <a:schemeClr val="bg1">
                    <a:lumMod val="95000"/>
                    <a:lumOff val="5000"/>
                  </a:schemeClr>
                </a:solidFill>
                <a:effectLst>
                  <a:outerShdw blurRad="38100" dist="22860" dir="5400000" algn="tl" rotWithShape="0">
                    <a:srgbClr val="000000">
                      <a:alpha val="30000"/>
                    </a:srgbClr>
                  </a:outerShdw>
                </a:effectLst>
              </a:rPr>
              <a:t>X</a:t>
            </a:r>
          </a:p>
        </p:txBody>
      </p:sp>
      <p:sp>
        <p:nvSpPr>
          <p:cNvPr id="3" name="Tijdelijke aanduiding voor inhoud 2">
            <a:extLst>
              <a:ext uri="{FF2B5EF4-FFF2-40B4-BE49-F238E27FC236}">
                <a16:creationId xmlns:a16="http://schemas.microsoft.com/office/drawing/2014/main" id="{31379E80-4950-41B8-BAB2-CBC4C9DB15C6}"/>
              </a:ext>
            </a:extLst>
          </p:cNvPr>
          <p:cNvSpPr>
            <a:spLocks noGrp="1"/>
          </p:cNvSpPr>
          <p:nvPr>
            <p:ph idx="1"/>
          </p:nvPr>
        </p:nvSpPr>
        <p:spPr>
          <a:xfrm>
            <a:off x="838200" y="2015406"/>
            <a:ext cx="10515600" cy="4065986"/>
          </a:xfrm>
        </p:spPr>
        <p:txBody>
          <a:bodyPr anchor="ctr">
            <a:normAutofit/>
          </a:bodyPr>
          <a:lstStyle/>
          <a:p>
            <a:pPr marL="0" indent="0">
              <a:buNone/>
            </a:pPr>
            <a:endParaRPr lang="nl-BE" sz="2000"/>
          </a:p>
        </p:txBody>
      </p:sp>
      <p:pic>
        <p:nvPicPr>
          <p:cNvPr id="9" name="Afbeelding 8">
            <a:hlinkClick r:id="rId2" action="ppaction://hlinksldjump"/>
            <a:extLst>
              <a:ext uri="{FF2B5EF4-FFF2-40B4-BE49-F238E27FC236}">
                <a16:creationId xmlns:a16="http://schemas.microsoft.com/office/drawing/2014/main" id="{14DA12B3-F318-49ED-986B-3E31B8EA33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15700"/>
            <a:ext cx="371671" cy="385051"/>
          </a:xfrm>
          <a:prstGeom prst="rect">
            <a:avLst/>
          </a:prstGeom>
        </p:spPr>
      </p:pic>
      <p:pic>
        <p:nvPicPr>
          <p:cNvPr id="10" name="Afbeelding 9">
            <a:hlinkClick r:id="rId4" action="ppaction://hlinksldjump"/>
            <a:extLst>
              <a:ext uri="{FF2B5EF4-FFF2-40B4-BE49-F238E27FC236}">
                <a16:creationId xmlns:a16="http://schemas.microsoft.com/office/drawing/2014/main" id="{1B539DFF-52C5-4356-8BD3-925AC0EAFDEC}"/>
              </a:ext>
            </a:extLst>
          </p:cNvPr>
          <p:cNvPicPr>
            <a:picLocks noChangeAspect="1"/>
          </p:cNvPicPr>
          <p:nvPr/>
        </p:nvPicPr>
        <p:blipFill>
          <a:blip r:embed="rId5"/>
          <a:stretch>
            <a:fillRect/>
          </a:stretch>
        </p:blipFill>
        <p:spPr>
          <a:xfrm>
            <a:off x="11116402" y="6108458"/>
            <a:ext cx="474796" cy="223154"/>
          </a:xfrm>
          <a:prstGeom prst="rect">
            <a:avLst/>
          </a:prstGeom>
        </p:spPr>
      </p:pic>
    </p:spTree>
    <p:extLst>
      <p:ext uri="{BB962C8B-B14F-4D97-AF65-F5344CB8AC3E}">
        <p14:creationId xmlns:p14="http://schemas.microsoft.com/office/powerpoint/2010/main" val="657091471"/>
      </p:ext>
    </p:extLst>
  </p:cSld>
  <p:clrMapOvr>
    <a:overrideClrMapping bg1="dk1" tx1="lt1" bg2="dk2" tx2="lt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0D183A3-1226-4DF7-AB0A-43BE169D8F4F}"/>
              </a:ext>
            </a:extLst>
          </p:cNvPr>
          <p:cNvSpPr>
            <a:spLocks noGrp="1"/>
          </p:cNvSpPr>
          <p:nvPr>
            <p:ph type="title"/>
          </p:nvPr>
        </p:nvSpPr>
        <p:spPr>
          <a:xfrm>
            <a:off x="838200" y="365125"/>
            <a:ext cx="10515600" cy="1325563"/>
          </a:xfrm>
        </p:spPr>
        <p:txBody>
          <a:bodyPr>
            <a:normAutofit/>
          </a:bodyPr>
          <a:lstStyle/>
          <a:p>
            <a:r>
              <a:rPr lang="nl-BE" b="1">
                <a:ln w="10160">
                  <a:solidFill>
                    <a:schemeClr val="accent5"/>
                  </a:solidFill>
                  <a:prstDash val="solid"/>
                </a:ln>
                <a:solidFill>
                  <a:schemeClr val="bg1">
                    <a:lumMod val="95000"/>
                    <a:lumOff val="5000"/>
                  </a:schemeClr>
                </a:solidFill>
                <a:effectLst>
                  <a:outerShdw blurRad="38100" dist="22860" dir="5400000" algn="tl" rotWithShape="0">
                    <a:srgbClr val="000000">
                      <a:alpha val="30000"/>
                    </a:srgbClr>
                  </a:outerShdw>
                </a:effectLst>
              </a:rPr>
              <a:t>Y</a:t>
            </a:r>
          </a:p>
        </p:txBody>
      </p:sp>
      <p:sp>
        <p:nvSpPr>
          <p:cNvPr id="3" name="Tijdelijke aanduiding voor inhoud 2">
            <a:extLst>
              <a:ext uri="{FF2B5EF4-FFF2-40B4-BE49-F238E27FC236}">
                <a16:creationId xmlns:a16="http://schemas.microsoft.com/office/drawing/2014/main" id="{31379E80-4950-41B8-BAB2-CBC4C9DB15C6}"/>
              </a:ext>
            </a:extLst>
          </p:cNvPr>
          <p:cNvSpPr>
            <a:spLocks noGrp="1"/>
          </p:cNvSpPr>
          <p:nvPr>
            <p:ph idx="1"/>
          </p:nvPr>
        </p:nvSpPr>
        <p:spPr>
          <a:xfrm>
            <a:off x="838200" y="2015406"/>
            <a:ext cx="10515600" cy="4065986"/>
          </a:xfrm>
        </p:spPr>
        <p:txBody>
          <a:bodyPr anchor="ctr">
            <a:normAutofit/>
          </a:bodyPr>
          <a:lstStyle/>
          <a:p>
            <a:pPr marL="0" indent="0">
              <a:buNone/>
            </a:pPr>
            <a:endParaRPr lang="nl-BE" sz="2000"/>
          </a:p>
        </p:txBody>
      </p:sp>
      <p:pic>
        <p:nvPicPr>
          <p:cNvPr id="9" name="Afbeelding 8">
            <a:hlinkClick r:id="rId2" action="ppaction://hlinksldjump"/>
            <a:extLst>
              <a:ext uri="{FF2B5EF4-FFF2-40B4-BE49-F238E27FC236}">
                <a16:creationId xmlns:a16="http://schemas.microsoft.com/office/drawing/2014/main" id="{31A46087-0F26-4B50-B3D1-D8D46CFF46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15700"/>
            <a:ext cx="371671" cy="385051"/>
          </a:xfrm>
          <a:prstGeom prst="rect">
            <a:avLst/>
          </a:prstGeom>
        </p:spPr>
      </p:pic>
      <p:pic>
        <p:nvPicPr>
          <p:cNvPr id="10" name="Afbeelding 9">
            <a:hlinkClick r:id="rId4" action="ppaction://hlinksldjump"/>
            <a:extLst>
              <a:ext uri="{FF2B5EF4-FFF2-40B4-BE49-F238E27FC236}">
                <a16:creationId xmlns:a16="http://schemas.microsoft.com/office/drawing/2014/main" id="{057263FF-0533-4DF4-89E2-BD429CEFE347}"/>
              </a:ext>
            </a:extLst>
          </p:cNvPr>
          <p:cNvPicPr>
            <a:picLocks noChangeAspect="1"/>
          </p:cNvPicPr>
          <p:nvPr/>
        </p:nvPicPr>
        <p:blipFill>
          <a:blip r:embed="rId5"/>
          <a:stretch>
            <a:fillRect/>
          </a:stretch>
        </p:blipFill>
        <p:spPr>
          <a:xfrm>
            <a:off x="11116402" y="6108458"/>
            <a:ext cx="474796" cy="223154"/>
          </a:xfrm>
          <a:prstGeom prst="rect">
            <a:avLst/>
          </a:prstGeom>
        </p:spPr>
      </p:pic>
    </p:spTree>
    <p:extLst>
      <p:ext uri="{BB962C8B-B14F-4D97-AF65-F5344CB8AC3E}">
        <p14:creationId xmlns:p14="http://schemas.microsoft.com/office/powerpoint/2010/main" val="1349979887"/>
      </p:ext>
    </p:extLst>
  </p:cSld>
  <p:clrMapOvr>
    <a:overrideClrMapping bg1="dk1" tx1="lt1" bg2="dk2" tx2="lt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0D183A3-1226-4DF7-AB0A-43BE169D8F4F}"/>
              </a:ext>
            </a:extLst>
          </p:cNvPr>
          <p:cNvSpPr>
            <a:spLocks noGrp="1"/>
          </p:cNvSpPr>
          <p:nvPr>
            <p:ph type="title"/>
          </p:nvPr>
        </p:nvSpPr>
        <p:spPr>
          <a:xfrm>
            <a:off x="838200" y="365125"/>
            <a:ext cx="10515600" cy="1325563"/>
          </a:xfrm>
        </p:spPr>
        <p:txBody>
          <a:bodyPr>
            <a:normAutofit/>
          </a:bodyPr>
          <a:lstStyle/>
          <a:p>
            <a:r>
              <a:rPr lang="nl-BE" b="1">
                <a:ln w="10160">
                  <a:solidFill>
                    <a:schemeClr val="accent5"/>
                  </a:solidFill>
                  <a:prstDash val="solid"/>
                </a:ln>
                <a:solidFill>
                  <a:schemeClr val="bg1">
                    <a:lumMod val="95000"/>
                    <a:lumOff val="5000"/>
                  </a:schemeClr>
                </a:solidFill>
                <a:effectLst>
                  <a:outerShdw blurRad="38100" dist="22860" dir="5400000" algn="tl" rotWithShape="0">
                    <a:srgbClr val="000000">
                      <a:alpha val="30000"/>
                    </a:srgbClr>
                  </a:outerShdw>
                </a:effectLst>
              </a:rPr>
              <a:t>Z</a:t>
            </a:r>
          </a:p>
        </p:txBody>
      </p:sp>
      <p:sp>
        <p:nvSpPr>
          <p:cNvPr id="3" name="Tijdelijke aanduiding voor inhoud 2">
            <a:extLst>
              <a:ext uri="{FF2B5EF4-FFF2-40B4-BE49-F238E27FC236}">
                <a16:creationId xmlns:a16="http://schemas.microsoft.com/office/drawing/2014/main" id="{31379E80-4950-41B8-BAB2-CBC4C9DB15C6}"/>
              </a:ext>
            </a:extLst>
          </p:cNvPr>
          <p:cNvSpPr>
            <a:spLocks noGrp="1"/>
          </p:cNvSpPr>
          <p:nvPr>
            <p:ph idx="1"/>
          </p:nvPr>
        </p:nvSpPr>
        <p:spPr>
          <a:xfrm>
            <a:off x="838200" y="2015406"/>
            <a:ext cx="10515600" cy="4065986"/>
          </a:xfrm>
        </p:spPr>
        <p:txBody>
          <a:bodyPr anchor="ctr">
            <a:normAutofit/>
          </a:bodyPr>
          <a:lstStyle/>
          <a:p>
            <a:pPr lvl="0" fontAlgn="base"/>
            <a:r>
              <a:rPr lang="nl-NL" b="1" dirty="0">
                <a:hlinkClick r:id="rId2" action="ppaction://hlinksldjump"/>
              </a:rPr>
              <a:t>Zeg en schrijf</a:t>
            </a:r>
            <a:r>
              <a:rPr lang="nl-NL" dirty="0">
                <a:hlinkClick r:id="rId2" action="ppaction://hlinksldjump"/>
              </a:rPr>
              <a:t> </a:t>
            </a:r>
            <a:r>
              <a:rPr lang="nl-NL" dirty="0"/>
              <a:t>– H, B</a:t>
            </a:r>
            <a:endParaRPr lang="nl-BE" dirty="0"/>
          </a:p>
          <a:p>
            <a:pPr lvl="0" fontAlgn="base"/>
            <a:r>
              <a:rPr lang="nl-BE" b="1" dirty="0">
                <a:hlinkClick r:id="rId3" action="ppaction://hlinksldjump"/>
              </a:rPr>
              <a:t>Zet een actie op</a:t>
            </a:r>
            <a:r>
              <a:rPr lang="nl-BE" dirty="0">
                <a:hlinkClick r:id="rId3" action="ppaction://hlinksldjump"/>
              </a:rPr>
              <a:t> </a:t>
            </a:r>
            <a:r>
              <a:rPr lang="nl-BE" dirty="0"/>
              <a:t>– C</a:t>
            </a:r>
          </a:p>
          <a:p>
            <a:pPr lvl="0" fontAlgn="base"/>
            <a:r>
              <a:rPr lang="nl-BE" b="1" dirty="0">
                <a:hlinkClick r:id="rId4" action="ppaction://hlinksldjump"/>
              </a:rPr>
              <a:t>Zet de klok</a:t>
            </a:r>
            <a:r>
              <a:rPr lang="nl-BE" dirty="0">
                <a:hlinkClick r:id="rId4" action="ppaction://hlinksldjump"/>
              </a:rPr>
              <a:t> </a:t>
            </a:r>
            <a:r>
              <a:rPr lang="nl-BE" dirty="0"/>
              <a:t>– H, B, T</a:t>
            </a:r>
          </a:p>
          <a:p>
            <a:pPr lvl="0" fontAlgn="base"/>
            <a:r>
              <a:rPr lang="nl-BE" b="1" dirty="0">
                <a:hlinkClick r:id="rId5" action="ppaction://hlinksldjump"/>
              </a:rPr>
              <a:t>Zoek de eenheid</a:t>
            </a:r>
            <a:r>
              <a:rPr lang="nl-BE" dirty="0">
                <a:hlinkClick r:id="rId5" action="ppaction://hlinksldjump"/>
              </a:rPr>
              <a:t> </a:t>
            </a:r>
            <a:r>
              <a:rPr lang="nl-BE" dirty="0"/>
              <a:t>– H, A</a:t>
            </a:r>
          </a:p>
          <a:p>
            <a:pPr marL="0" indent="0">
              <a:buNone/>
            </a:pPr>
            <a:endParaRPr lang="nl-BE" sz="2000" dirty="0"/>
          </a:p>
        </p:txBody>
      </p:sp>
      <p:pic>
        <p:nvPicPr>
          <p:cNvPr id="9" name="Afbeelding 8">
            <a:hlinkClick r:id="rId6" action="ppaction://hlinksldjump"/>
            <a:extLst>
              <a:ext uri="{FF2B5EF4-FFF2-40B4-BE49-F238E27FC236}">
                <a16:creationId xmlns:a16="http://schemas.microsoft.com/office/drawing/2014/main" id="{A9AFDF52-9526-4432-8AFB-733E2B441B8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490849" y="6015700"/>
            <a:ext cx="371671" cy="385051"/>
          </a:xfrm>
          <a:prstGeom prst="rect">
            <a:avLst/>
          </a:prstGeom>
        </p:spPr>
      </p:pic>
      <p:pic>
        <p:nvPicPr>
          <p:cNvPr id="10" name="Afbeelding 9">
            <a:hlinkClick r:id="rId8" action="ppaction://hlinksldjump"/>
            <a:extLst>
              <a:ext uri="{FF2B5EF4-FFF2-40B4-BE49-F238E27FC236}">
                <a16:creationId xmlns:a16="http://schemas.microsoft.com/office/drawing/2014/main" id="{485F3018-04F6-47AA-BAFD-A409B3938D1A}"/>
              </a:ext>
            </a:extLst>
          </p:cNvPr>
          <p:cNvPicPr>
            <a:picLocks noChangeAspect="1"/>
          </p:cNvPicPr>
          <p:nvPr/>
        </p:nvPicPr>
        <p:blipFill>
          <a:blip r:embed="rId9"/>
          <a:stretch>
            <a:fillRect/>
          </a:stretch>
        </p:blipFill>
        <p:spPr>
          <a:xfrm>
            <a:off x="11116402" y="6108458"/>
            <a:ext cx="474796" cy="223154"/>
          </a:xfrm>
          <a:prstGeom prst="rect">
            <a:avLst/>
          </a:prstGeom>
        </p:spPr>
      </p:pic>
    </p:spTree>
    <p:extLst>
      <p:ext uri="{BB962C8B-B14F-4D97-AF65-F5344CB8AC3E}">
        <p14:creationId xmlns:p14="http://schemas.microsoft.com/office/powerpoint/2010/main" val="3190487100"/>
      </p:ext>
    </p:extLst>
  </p:cSld>
  <p:clrMapOvr>
    <a:overrideClrMapping bg1="dk1" tx1="lt1" bg2="dk2" tx2="lt2" accent1="accent1" accent2="accent2" accent3="accent3" accent4="accent4" accent5="accent5" accent6="accent6" hlink="hlink" folHlink="folHlink"/>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D3A86CD-5769-478F-9B99-47C64840BFE0}"/>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Aanvinken wat anderen reeds antwoordden</a:t>
            </a:r>
            <a:r>
              <a:rPr lang="nl-NL" dirty="0">
                <a:solidFill>
                  <a:schemeClr val="accent1"/>
                </a:solidFill>
              </a:rPr>
              <a:t> </a:t>
            </a:r>
            <a:br>
              <a:rPr lang="nl-NL" dirty="0">
                <a:solidFill>
                  <a:schemeClr val="accent1"/>
                </a:solidFill>
              </a:rPr>
            </a:br>
            <a:r>
              <a:rPr lang="nl-NL" dirty="0">
                <a:solidFill>
                  <a:schemeClr val="accent1"/>
                </a:solidFill>
              </a:rPr>
              <a:t> H</a:t>
            </a: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F2B014A7-4290-4505-8015-E3C51705F7B6}"/>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a:t>De lln antwoorden eerst zelfstandig/in groepjes op papier, dan geven ze om beurten een genoteerd antwoord, de anderen  vinken aan wat wordt gezegd.</a:t>
            </a:r>
          </a:p>
          <a:p>
            <a:endParaRPr lang="nl-BE" sz="2400"/>
          </a:p>
        </p:txBody>
      </p:sp>
      <p:pic>
        <p:nvPicPr>
          <p:cNvPr id="6" name="Afbeelding 5">
            <a:hlinkClick r:id="rId2" action="ppaction://hlinksldjump"/>
            <a:extLst>
              <a:ext uri="{FF2B5EF4-FFF2-40B4-BE49-F238E27FC236}">
                <a16:creationId xmlns:a16="http://schemas.microsoft.com/office/drawing/2014/main" id="{AF815D24-245C-41AE-9A9D-680BE3AF53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2118BB2F-09BD-406C-8CA9-00407F06E510}"/>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2265941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AE3F3"/>
        </a:solidFill>
        <a:effectLst/>
      </p:bgPr>
    </p:bg>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61B91595-DF01-4E8B-80BF-B812BA9BFD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346694"/>
            <a:ext cx="10447252" cy="1511306"/>
          </a:xfrm>
          <a:custGeom>
            <a:avLst/>
            <a:gdLst>
              <a:gd name="connsiteX0" fmla="*/ 0 w 10447252"/>
              <a:gd name="connsiteY0" fmla="*/ 0 h 1511306"/>
              <a:gd name="connsiteX1" fmla="*/ 3100647 w 10447252"/>
              <a:gd name="connsiteY1" fmla="*/ 0 h 1511306"/>
              <a:gd name="connsiteX2" fmla="*/ 3292695 w 10447252"/>
              <a:gd name="connsiteY2" fmla="*/ 0 h 1511306"/>
              <a:gd name="connsiteX3" fmla="*/ 3340133 w 10447252"/>
              <a:gd name="connsiteY3" fmla="*/ 0 h 1511306"/>
              <a:gd name="connsiteX4" fmla="*/ 4310215 w 10447252"/>
              <a:gd name="connsiteY4" fmla="*/ 0 h 1511306"/>
              <a:gd name="connsiteX5" fmla="*/ 5506390 w 10447252"/>
              <a:gd name="connsiteY5" fmla="*/ 0 h 1511306"/>
              <a:gd name="connsiteX6" fmla="*/ 5506390 w 10447252"/>
              <a:gd name="connsiteY6" fmla="*/ 2544 h 1511306"/>
              <a:gd name="connsiteX7" fmla="*/ 5901778 w 10447252"/>
              <a:gd name="connsiteY7" fmla="*/ 2544 h 1511306"/>
              <a:gd name="connsiteX8" fmla="*/ 5901778 w 10447252"/>
              <a:gd name="connsiteY8" fmla="*/ 0 h 1511306"/>
              <a:gd name="connsiteX9" fmla="*/ 10447252 w 10447252"/>
              <a:gd name="connsiteY9" fmla="*/ 0 h 1511306"/>
              <a:gd name="connsiteX10" fmla="*/ 9749635 w 10447252"/>
              <a:gd name="connsiteY10" fmla="*/ 1511301 h 1511306"/>
              <a:gd name="connsiteX11" fmla="*/ 5901779 w 10447252"/>
              <a:gd name="connsiteY11" fmla="*/ 1511301 h 1511306"/>
              <a:gd name="connsiteX12" fmla="*/ 5901779 w 10447252"/>
              <a:gd name="connsiteY12" fmla="*/ 1511304 h 1511306"/>
              <a:gd name="connsiteX13" fmla="*/ 5506390 w 10447252"/>
              <a:gd name="connsiteY13" fmla="*/ 1511304 h 1511306"/>
              <a:gd name="connsiteX14" fmla="*/ 5506390 w 10447252"/>
              <a:gd name="connsiteY14" fmla="*/ 1511306 h 1511306"/>
              <a:gd name="connsiteX15" fmla="*/ 4434058 w 10447252"/>
              <a:gd name="connsiteY15" fmla="*/ 1511306 h 1511306"/>
              <a:gd name="connsiteX16" fmla="*/ 4319855 w 10447252"/>
              <a:gd name="connsiteY16" fmla="*/ 1511306 h 1511306"/>
              <a:gd name="connsiteX17" fmla="*/ 4310215 w 10447252"/>
              <a:gd name="connsiteY17" fmla="*/ 1511306 h 1511306"/>
              <a:gd name="connsiteX18" fmla="*/ 3340133 w 10447252"/>
              <a:gd name="connsiteY18" fmla="*/ 1511306 h 1511306"/>
              <a:gd name="connsiteX19" fmla="*/ 3292695 w 10447252"/>
              <a:gd name="connsiteY19" fmla="*/ 1511306 h 1511306"/>
              <a:gd name="connsiteX20" fmla="*/ 3100647 w 10447252"/>
              <a:gd name="connsiteY20" fmla="*/ 1511306 h 1511306"/>
              <a:gd name="connsiteX21" fmla="*/ 0 w 10447252"/>
              <a:gd name="connsiteY21"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447252" h="1511306">
                <a:moveTo>
                  <a:pt x="0" y="0"/>
                </a:moveTo>
                <a:lnTo>
                  <a:pt x="3100647" y="0"/>
                </a:lnTo>
                <a:lnTo>
                  <a:pt x="3292695" y="0"/>
                </a:lnTo>
                <a:lnTo>
                  <a:pt x="3340133" y="0"/>
                </a:lnTo>
                <a:lnTo>
                  <a:pt x="4310215" y="0"/>
                </a:lnTo>
                <a:lnTo>
                  <a:pt x="5506390" y="0"/>
                </a:lnTo>
                <a:lnTo>
                  <a:pt x="5506390" y="2544"/>
                </a:lnTo>
                <a:lnTo>
                  <a:pt x="5901778" y="2544"/>
                </a:lnTo>
                <a:lnTo>
                  <a:pt x="5901778" y="0"/>
                </a:lnTo>
                <a:lnTo>
                  <a:pt x="10447252" y="0"/>
                </a:lnTo>
                <a:lnTo>
                  <a:pt x="9749635" y="1511301"/>
                </a:lnTo>
                <a:lnTo>
                  <a:pt x="5901779" y="1511301"/>
                </a:lnTo>
                <a:lnTo>
                  <a:pt x="5901779" y="1511304"/>
                </a:lnTo>
                <a:lnTo>
                  <a:pt x="5506390" y="1511304"/>
                </a:lnTo>
                <a:lnTo>
                  <a:pt x="5506390" y="1511306"/>
                </a:lnTo>
                <a:lnTo>
                  <a:pt x="4434058" y="1511306"/>
                </a:lnTo>
                <a:lnTo>
                  <a:pt x="4319855" y="1511306"/>
                </a:lnTo>
                <a:lnTo>
                  <a:pt x="4310215" y="1511306"/>
                </a:lnTo>
                <a:lnTo>
                  <a:pt x="3340133" y="1511306"/>
                </a:lnTo>
                <a:lnTo>
                  <a:pt x="3292695" y="1511306"/>
                </a:lnTo>
                <a:lnTo>
                  <a:pt x="3100647" y="1511306"/>
                </a:lnTo>
                <a:lnTo>
                  <a:pt x="0" y="1511306"/>
                </a:lnTo>
                <a:close/>
              </a:path>
            </a:pathLst>
          </a:custGeom>
          <a:solidFill>
            <a:srgbClr val="DDDC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8AC533DD-1CF6-4A33-852D-3877441533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62891" y="5346700"/>
            <a:ext cx="2329109" cy="1511301"/>
          </a:xfrm>
          <a:custGeom>
            <a:avLst/>
            <a:gdLst>
              <a:gd name="connsiteX0" fmla="*/ 697617 w 2329109"/>
              <a:gd name="connsiteY0" fmla="*/ 0 h 1511301"/>
              <a:gd name="connsiteX1" fmla="*/ 2329109 w 2329109"/>
              <a:gd name="connsiteY1" fmla="*/ 0 h 1511301"/>
              <a:gd name="connsiteX2" fmla="*/ 2329109 w 2329109"/>
              <a:gd name="connsiteY2" fmla="*/ 1511301 h 1511301"/>
              <a:gd name="connsiteX3" fmla="*/ 0 w 2329109"/>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2329109" h="1511301">
                <a:moveTo>
                  <a:pt x="697617" y="0"/>
                </a:moveTo>
                <a:lnTo>
                  <a:pt x="2329109" y="0"/>
                </a:lnTo>
                <a:lnTo>
                  <a:pt x="2329109" y="1511301"/>
                </a:lnTo>
                <a:lnTo>
                  <a:pt x="0" y="1511301"/>
                </a:lnTo>
                <a:close/>
              </a:path>
            </a:pathLst>
          </a:custGeom>
          <a:solidFill>
            <a:srgbClr val="404040">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D75DE7AD-4047-4231-B089-C1BDF5D5F07B}"/>
              </a:ext>
            </a:extLst>
          </p:cNvPr>
          <p:cNvSpPr>
            <a:spLocks noGrp="1"/>
          </p:cNvSpPr>
          <p:nvPr>
            <p:ph type="title"/>
          </p:nvPr>
        </p:nvSpPr>
        <p:spPr>
          <a:xfrm>
            <a:off x="767240" y="5444835"/>
            <a:ext cx="9095651" cy="830231"/>
          </a:xfrm>
        </p:spPr>
        <p:txBody>
          <a:bodyPr vert="horz" lIns="91440" tIns="45720" rIns="91440" bIns="45720" rtlCol="0" anchor="b">
            <a:normAutofit/>
          </a:bodyPr>
          <a:lstStyle/>
          <a:p>
            <a:r>
              <a:rPr lang="en-US" sz="4000" kern="1200" dirty="0" err="1">
                <a:solidFill>
                  <a:srgbClr val="57595B"/>
                </a:solidFill>
                <a:latin typeface="+mj-lt"/>
                <a:ea typeface="+mj-ea"/>
                <a:cs typeface="+mj-cs"/>
              </a:rPr>
              <a:t>Herinneren</a:t>
            </a:r>
            <a:endParaRPr lang="en-US" sz="4000" kern="1200" dirty="0">
              <a:solidFill>
                <a:srgbClr val="57595B"/>
              </a:solidFill>
              <a:latin typeface="+mj-lt"/>
              <a:ea typeface="+mj-ea"/>
              <a:cs typeface="+mj-cs"/>
            </a:endParaRPr>
          </a:p>
        </p:txBody>
      </p:sp>
      <p:graphicFrame>
        <p:nvGraphicFramePr>
          <p:cNvPr id="3" name="Tabel 2">
            <a:extLst>
              <a:ext uri="{FF2B5EF4-FFF2-40B4-BE49-F238E27FC236}">
                <a16:creationId xmlns:a16="http://schemas.microsoft.com/office/drawing/2014/main" id="{931123BD-5527-476F-B120-23582CB70416}"/>
              </a:ext>
            </a:extLst>
          </p:cNvPr>
          <p:cNvGraphicFramePr>
            <a:graphicFrameLocks noGrp="1"/>
          </p:cNvGraphicFramePr>
          <p:nvPr>
            <p:extLst>
              <p:ext uri="{D42A27DB-BD31-4B8C-83A1-F6EECF244321}">
                <p14:modId xmlns:p14="http://schemas.microsoft.com/office/powerpoint/2010/main" val="102906291"/>
              </p:ext>
            </p:extLst>
          </p:nvPr>
        </p:nvGraphicFramePr>
        <p:xfrm>
          <a:off x="276837" y="369116"/>
          <a:ext cx="11669090" cy="4664280"/>
        </p:xfrm>
        <a:graphic>
          <a:graphicData uri="http://schemas.openxmlformats.org/drawingml/2006/table">
            <a:tbl>
              <a:tblPr firstRow="1" bandRow="1"/>
              <a:tblGrid>
                <a:gridCol w="1166909">
                  <a:extLst>
                    <a:ext uri="{9D8B030D-6E8A-4147-A177-3AD203B41FA5}">
                      <a16:colId xmlns:a16="http://schemas.microsoft.com/office/drawing/2014/main" val="1326785283"/>
                    </a:ext>
                  </a:extLst>
                </a:gridCol>
                <a:gridCol w="1166909">
                  <a:extLst>
                    <a:ext uri="{9D8B030D-6E8A-4147-A177-3AD203B41FA5}">
                      <a16:colId xmlns:a16="http://schemas.microsoft.com/office/drawing/2014/main" val="629161752"/>
                    </a:ext>
                  </a:extLst>
                </a:gridCol>
                <a:gridCol w="1166909">
                  <a:extLst>
                    <a:ext uri="{9D8B030D-6E8A-4147-A177-3AD203B41FA5}">
                      <a16:colId xmlns:a16="http://schemas.microsoft.com/office/drawing/2014/main" val="76506467"/>
                    </a:ext>
                  </a:extLst>
                </a:gridCol>
                <a:gridCol w="1166909">
                  <a:extLst>
                    <a:ext uri="{9D8B030D-6E8A-4147-A177-3AD203B41FA5}">
                      <a16:colId xmlns:a16="http://schemas.microsoft.com/office/drawing/2014/main" val="970788856"/>
                    </a:ext>
                  </a:extLst>
                </a:gridCol>
                <a:gridCol w="1166909">
                  <a:extLst>
                    <a:ext uri="{9D8B030D-6E8A-4147-A177-3AD203B41FA5}">
                      <a16:colId xmlns:a16="http://schemas.microsoft.com/office/drawing/2014/main" val="215128564"/>
                    </a:ext>
                  </a:extLst>
                </a:gridCol>
                <a:gridCol w="1166909">
                  <a:extLst>
                    <a:ext uri="{9D8B030D-6E8A-4147-A177-3AD203B41FA5}">
                      <a16:colId xmlns:a16="http://schemas.microsoft.com/office/drawing/2014/main" val="1433223843"/>
                    </a:ext>
                  </a:extLst>
                </a:gridCol>
                <a:gridCol w="1166909">
                  <a:extLst>
                    <a:ext uri="{9D8B030D-6E8A-4147-A177-3AD203B41FA5}">
                      <a16:colId xmlns:a16="http://schemas.microsoft.com/office/drawing/2014/main" val="3613856195"/>
                    </a:ext>
                  </a:extLst>
                </a:gridCol>
                <a:gridCol w="1166909">
                  <a:extLst>
                    <a:ext uri="{9D8B030D-6E8A-4147-A177-3AD203B41FA5}">
                      <a16:colId xmlns:a16="http://schemas.microsoft.com/office/drawing/2014/main" val="1796977546"/>
                    </a:ext>
                  </a:extLst>
                </a:gridCol>
                <a:gridCol w="1166909">
                  <a:extLst>
                    <a:ext uri="{9D8B030D-6E8A-4147-A177-3AD203B41FA5}">
                      <a16:colId xmlns:a16="http://schemas.microsoft.com/office/drawing/2014/main" val="2473416285"/>
                    </a:ext>
                  </a:extLst>
                </a:gridCol>
                <a:gridCol w="1166909">
                  <a:extLst>
                    <a:ext uri="{9D8B030D-6E8A-4147-A177-3AD203B41FA5}">
                      <a16:colId xmlns:a16="http://schemas.microsoft.com/office/drawing/2014/main" val="1833023260"/>
                    </a:ext>
                  </a:extLst>
                </a:gridCol>
              </a:tblGrid>
              <a:tr h="932856">
                <a:tc>
                  <a:txBody>
                    <a:bodyPr/>
                    <a:lstStyle/>
                    <a:p>
                      <a:pPr algn="ctr"/>
                      <a:r>
                        <a:rPr lang="nl-NL" sz="1200" b="1" dirty="0">
                          <a:solidFill>
                            <a:srgbClr val="57595B"/>
                          </a:solidFill>
                          <a:effectLst/>
                          <a:hlinkClick r:id="rId2" action="ppaction://hlinksldjump">
                            <a:extLst>
                              <a:ext uri="{A12FA001-AC4F-418D-AE19-62706E023703}">
                                <ahyp:hlinkClr xmlns:ahyp="http://schemas.microsoft.com/office/drawing/2018/hyperlinkcolor" val="tx"/>
                              </a:ext>
                            </a:extLst>
                          </a:hlinkClick>
                        </a:rPr>
                        <a:t>Aanvinken wat anderen reeds antwoordden</a:t>
                      </a:r>
                      <a:endParaRPr lang="nl-BE" sz="1200" b="1" kern="1200" dirty="0">
                        <a:solidFill>
                          <a:srgbClr val="57595B"/>
                        </a:solidFill>
                        <a:effectLst/>
                        <a:latin typeface="+mn-lt"/>
                        <a:ea typeface="+mn-ea"/>
                        <a:cs typeface="+mn-cs"/>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b="1" kern="1200" dirty="0">
                          <a:solidFill>
                            <a:srgbClr val="57595B"/>
                          </a:solidFill>
                          <a:effectLst/>
                          <a:latin typeface="+mn-lt"/>
                          <a:ea typeface="+mn-ea"/>
                          <a:cs typeface="+mn-cs"/>
                          <a:hlinkClick r:id="rId3" action="ppaction://hlinksldjump">
                            <a:extLst>
                              <a:ext uri="{A12FA001-AC4F-418D-AE19-62706E023703}">
                                <ahyp:hlinkClr xmlns:ahyp="http://schemas.microsoft.com/office/drawing/2018/hyperlinkcolor" val="tx"/>
                              </a:ext>
                            </a:extLst>
                          </a:hlinkClick>
                        </a:rPr>
                        <a:t>Carrousel-gesprek</a:t>
                      </a:r>
                      <a:endParaRPr lang="nl-BE" sz="1200" b="1" kern="1200" dirty="0">
                        <a:solidFill>
                          <a:srgbClr val="57595B"/>
                        </a:solidFill>
                        <a:effectLst/>
                        <a:latin typeface="+mn-lt"/>
                        <a:ea typeface="+mn-ea"/>
                        <a:cs typeface="+mn-cs"/>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b="1" dirty="0">
                          <a:solidFill>
                            <a:srgbClr val="57595B"/>
                          </a:solidFill>
                          <a:effectLst/>
                          <a:hlinkClick r:id="rId4" action="ppaction://hlinksldjump">
                            <a:extLst>
                              <a:ext uri="{A12FA001-AC4F-418D-AE19-62706E023703}">
                                <ahyp:hlinkClr xmlns:ahyp="http://schemas.microsoft.com/office/drawing/2018/hyperlinkcolor" val="tx"/>
                              </a:ext>
                            </a:extLst>
                          </a:hlinkClick>
                        </a:rPr>
                        <a:t>High Five</a:t>
                      </a:r>
                      <a:endParaRPr lang="nl-BE" sz="1200" b="1" dirty="0">
                        <a:solidFill>
                          <a:srgbClr val="57595B"/>
                        </a:solidFill>
                        <a:effectLst/>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b="1" dirty="0">
                          <a:solidFill>
                            <a:srgbClr val="57595B"/>
                          </a:solidFill>
                          <a:effectLst/>
                          <a:hlinkClick r:id="rId5" action="ppaction://hlinksldjump">
                            <a:extLst>
                              <a:ext uri="{A12FA001-AC4F-418D-AE19-62706E023703}">
                                <ahyp:hlinkClr xmlns:ahyp="http://schemas.microsoft.com/office/drawing/2018/hyperlinkcolor" val="tx"/>
                              </a:ext>
                            </a:extLst>
                          </a:hlinkClick>
                        </a:rPr>
                        <a:t>Knooppunt</a:t>
                      </a:r>
                      <a:endParaRPr lang="nl-BE" sz="1200" b="1" dirty="0">
                        <a:solidFill>
                          <a:srgbClr val="57595B"/>
                        </a:solidFill>
                        <a:effectLst/>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b="1" dirty="0">
                          <a:solidFill>
                            <a:srgbClr val="57595B"/>
                          </a:solidFill>
                          <a:effectLst/>
                          <a:hlinkClick r:id="rId6" action="ppaction://hlinksldjump">
                            <a:extLst>
                              <a:ext uri="{A12FA001-AC4F-418D-AE19-62706E023703}">
                                <ahyp:hlinkClr xmlns:ahyp="http://schemas.microsoft.com/office/drawing/2018/hyperlinkcolor" val="tx"/>
                              </a:ext>
                            </a:extLst>
                          </a:hlinkClick>
                        </a:rPr>
                        <a:t>Om beurten antwoorden op een vraag noteren</a:t>
                      </a:r>
                      <a:endParaRPr lang="nl-BE" sz="1200" b="1" dirty="0">
                        <a:solidFill>
                          <a:srgbClr val="57595B"/>
                        </a:solidFill>
                        <a:effectLst/>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b="1" dirty="0" err="1">
                          <a:solidFill>
                            <a:srgbClr val="57595B"/>
                          </a:solidFill>
                          <a:effectLst/>
                          <a:hlinkClick r:id="rId7" action="ppaction://hlinksldjump">
                            <a:extLst>
                              <a:ext uri="{A12FA001-AC4F-418D-AE19-62706E023703}">
                                <ahyp:hlinkClr xmlns:ahyp="http://schemas.microsoft.com/office/drawing/2018/hyperlinkcolor" val="tx"/>
                              </a:ext>
                            </a:extLst>
                          </a:hlinkClick>
                        </a:rPr>
                        <a:t>Plickers</a:t>
                      </a:r>
                      <a:endParaRPr lang="nl-BE" sz="1200" b="1" dirty="0">
                        <a:solidFill>
                          <a:srgbClr val="57595B"/>
                        </a:solidFill>
                        <a:effectLst/>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b="1" dirty="0" err="1">
                          <a:solidFill>
                            <a:srgbClr val="57595B"/>
                          </a:solidFill>
                          <a:effectLst/>
                          <a:hlinkClick r:id="rId8" action="ppaction://hlinksldjump">
                            <a:extLst>
                              <a:ext uri="{A12FA001-AC4F-418D-AE19-62706E023703}">
                                <ahyp:hlinkClr xmlns:ahyp="http://schemas.microsoft.com/office/drawing/2018/hyperlinkcolor" val="tx"/>
                              </a:ext>
                            </a:extLst>
                          </a:hlinkClick>
                        </a:rPr>
                        <a:t>Socrative</a:t>
                      </a:r>
                      <a:endParaRPr lang="nl-BE" sz="1200" b="1" dirty="0">
                        <a:solidFill>
                          <a:srgbClr val="57595B"/>
                        </a:solidFill>
                        <a:effectLst/>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b="1" dirty="0">
                          <a:solidFill>
                            <a:srgbClr val="57595B"/>
                          </a:solidFill>
                          <a:effectLst/>
                          <a:hlinkClick r:id="rId9" action="ppaction://hlinksldjump">
                            <a:extLst>
                              <a:ext uri="{A12FA001-AC4F-418D-AE19-62706E023703}">
                                <ahyp:hlinkClr xmlns:ahyp="http://schemas.microsoft.com/office/drawing/2018/hyperlinkcolor" val="tx"/>
                              </a:ext>
                            </a:extLst>
                          </a:hlinkClick>
                        </a:rPr>
                        <a:t>Tweegesprek</a:t>
                      </a:r>
                      <a:endParaRPr lang="nl-BE" sz="1200" b="1" dirty="0">
                        <a:solidFill>
                          <a:srgbClr val="57595B"/>
                        </a:solidFill>
                        <a:effectLst/>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b="1" dirty="0">
                          <a:solidFill>
                            <a:srgbClr val="57595B"/>
                          </a:solidFill>
                          <a:effectLst/>
                          <a:hlinkClick r:id="rId10" action="ppaction://hlinksldjump">
                            <a:extLst>
                              <a:ext uri="{A12FA001-AC4F-418D-AE19-62706E023703}">
                                <ahyp:hlinkClr xmlns:ahyp="http://schemas.microsoft.com/office/drawing/2018/hyperlinkcolor" val="tx"/>
                              </a:ext>
                            </a:extLst>
                          </a:hlinkClick>
                        </a:rPr>
                        <a:t>Welke hoek van het klaslokaal kies je?</a:t>
                      </a:r>
                      <a:endParaRPr lang="nl-BE" sz="1200" b="1" dirty="0">
                        <a:solidFill>
                          <a:srgbClr val="57595B"/>
                        </a:solidFill>
                        <a:effectLst/>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b="1" kern="1200" dirty="0">
                          <a:solidFill>
                            <a:srgbClr val="57595B"/>
                          </a:solidFill>
                          <a:effectLst/>
                          <a:latin typeface="+mn-lt"/>
                          <a:ea typeface="+mn-ea"/>
                          <a:cs typeface="+mn-cs"/>
                          <a:hlinkClick r:id="rId11" action="ppaction://hlinksldjump">
                            <a:extLst>
                              <a:ext uri="{A12FA001-AC4F-418D-AE19-62706E023703}">
                                <ahyp:hlinkClr xmlns:ahyp="http://schemas.microsoft.com/office/drawing/2018/hyperlinkcolor" val="tx"/>
                              </a:ext>
                            </a:extLst>
                          </a:hlinkClick>
                        </a:rPr>
                        <a:t>Zoek de eenheid</a:t>
                      </a:r>
                      <a:endParaRPr lang="nl-BE" sz="1200" b="1" kern="1200" dirty="0">
                        <a:solidFill>
                          <a:srgbClr val="57595B"/>
                        </a:solidFill>
                        <a:effectLst/>
                        <a:latin typeface="+mn-lt"/>
                        <a:ea typeface="+mn-ea"/>
                        <a:cs typeface="+mn-cs"/>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4410178"/>
                  </a:ext>
                </a:extLst>
              </a:tr>
              <a:tr h="932856">
                <a:tc>
                  <a:txBody>
                    <a:bodyPr/>
                    <a:lstStyle/>
                    <a:p>
                      <a:pPr algn="ctr"/>
                      <a:r>
                        <a:rPr lang="nl-NL" sz="1200" b="1" dirty="0">
                          <a:solidFill>
                            <a:srgbClr val="57595B"/>
                          </a:solidFill>
                          <a:effectLst/>
                          <a:hlinkClick r:id="rId12" action="ppaction://hlinksldjump">
                            <a:extLst>
                              <a:ext uri="{A12FA001-AC4F-418D-AE19-62706E023703}">
                                <ahyp:hlinkClr xmlns:ahyp="http://schemas.microsoft.com/office/drawing/2018/hyperlinkcolor" val="tx"/>
                              </a:ext>
                            </a:extLst>
                          </a:hlinkClick>
                        </a:rPr>
                        <a:t>Antwoord op blad noteren en in de lucht tonen</a:t>
                      </a:r>
                      <a:endParaRPr lang="nl-BE" sz="1200" b="1" kern="1200" dirty="0">
                        <a:solidFill>
                          <a:srgbClr val="57595B"/>
                        </a:solidFill>
                        <a:effectLst/>
                        <a:latin typeface="+mn-lt"/>
                        <a:ea typeface="+mn-ea"/>
                        <a:cs typeface="+mn-cs"/>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b="1" kern="1200" dirty="0">
                          <a:solidFill>
                            <a:srgbClr val="57595B"/>
                          </a:solidFill>
                          <a:effectLst/>
                          <a:latin typeface="+mn-lt"/>
                          <a:ea typeface="+mn-ea"/>
                          <a:cs typeface="+mn-cs"/>
                          <a:hlinkClick r:id="rId13" action="ppaction://hlinksldjump">
                            <a:extLst>
                              <a:ext uri="{A12FA001-AC4F-418D-AE19-62706E023703}">
                                <ahyp:hlinkClr xmlns:ahyp="http://schemas.microsoft.com/office/drawing/2018/hyperlinkcolor" val="tx"/>
                              </a:ext>
                            </a:extLst>
                          </a:hlinkClick>
                        </a:rPr>
                        <a:t>Elkaar bevragen</a:t>
                      </a:r>
                      <a:endParaRPr lang="nl-BE" sz="1200" b="1" kern="1200" dirty="0">
                        <a:solidFill>
                          <a:srgbClr val="57595B"/>
                        </a:solidFill>
                        <a:effectLst/>
                        <a:latin typeface="+mn-lt"/>
                        <a:ea typeface="+mn-ea"/>
                        <a:cs typeface="+mn-cs"/>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b="1" kern="1200" dirty="0">
                          <a:solidFill>
                            <a:srgbClr val="57595B"/>
                          </a:solidFill>
                          <a:effectLst/>
                          <a:latin typeface="+mn-lt"/>
                          <a:ea typeface="+mn-ea"/>
                          <a:cs typeface="+mn-cs"/>
                          <a:hlinkClick r:id="rId14" action="ppaction://hlinksldjump">
                            <a:extLst>
                              <a:ext uri="{A12FA001-AC4F-418D-AE19-62706E023703}">
                                <ahyp:hlinkClr xmlns:ahyp="http://schemas.microsoft.com/office/drawing/2018/hyperlinkcolor" val="tx"/>
                              </a:ext>
                            </a:extLst>
                          </a:hlinkClick>
                        </a:rPr>
                        <a:t>Ik ga op reis en ik neem mee</a:t>
                      </a:r>
                      <a:endParaRPr lang="nl-BE" sz="1200" b="1" kern="1200" dirty="0">
                        <a:solidFill>
                          <a:srgbClr val="57595B"/>
                        </a:solidFill>
                        <a:effectLst/>
                        <a:latin typeface="+mn-lt"/>
                        <a:ea typeface="+mn-ea"/>
                        <a:cs typeface="+mn-cs"/>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b="1" kern="1200">
                          <a:solidFill>
                            <a:srgbClr val="57595B"/>
                          </a:solidFill>
                          <a:effectLst/>
                          <a:latin typeface="+mn-lt"/>
                          <a:ea typeface="+mn-ea"/>
                          <a:cs typeface="+mn-cs"/>
                          <a:hlinkClick r:id="rId15" action="ppaction://hlinksldjump">
                            <a:extLst>
                              <a:ext uri="{A12FA001-AC4F-418D-AE19-62706E023703}">
                                <ahyp:hlinkClr xmlns:ahyp="http://schemas.microsoft.com/office/drawing/2018/hyperlinkcolor" val="tx"/>
                              </a:ext>
                            </a:extLst>
                          </a:hlinkClick>
                        </a:rPr>
                        <a:t>Kruiswoord-raadsel opstellen</a:t>
                      </a:r>
                      <a:endParaRPr lang="nl-BE" sz="1200" b="1" kern="1200">
                        <a:solidFill>
                          <a:srgbClr val="57595B"/>
                        </a:solidFill>
                        <a:effectLst/>
                        <a:latin typeface="+mn-lt"/>
                        <a:ea typeface="+mn-ea"/>
                        <a:cs typeface="+mn-cs"/>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b="1" kern="1200" dirty="0">
                          <a:solidFill>
                            <a:srgbClr val="57595B"/>
                          </a:solidFill>
                          <a:effectLst/>
                          <a:latin typeface="+mn-lt"/>
                          <a:ea typeface="+mn-ea"/>
                          <a:cs typeface="+mn-cs"/>
                          <a:hlinkClick r:id="rId16" action="ppaction://hlinksldjump">
                            <a:extLst>
                              <a:ext uri="{A12FA001-AC4F-418D-AE19-62706E023703}">
                                <ahyp:hlinkClr xmlns:ahyp="http://schemas.microsoft.com/office/drawing/2018/hyperlinkcolor" val="tx"/>
                              </a:ext>
                            </a:extLst>
                          </a:hlinkClick>
                        </a:rPr>
                        <a:t>Opdracht ruilen</a:t>
                      </a:r>
                      <a:endParaRPr lang="nl-BE" sz="1200" b="1" kern="1200" dirty="0">
                        <a:solidFill>
                          <a:srgbClr val="57595B"/>
                        </a:solidFill>
                        <a:effectLst/>
                        <a:latin typeface="+mn-lt"/>
                        <a:ea typeface="+mn-ea"/>
                        <a:cs typeface="+mn-cs"/>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b="1" dirty="0">
                          <a:solidFill>
                            <a:srgbClr val="57595B"/>
                          </a:solidFill>
                          <a:effectLst/>
                          <a:hlinkClick r:id="rId17" action="ppaction://hlinksldjump">
                            <a:extLst>
                              <a:ext uri="{A12FA001-AC4F-418D-AE19-62706E023703}">
                                <ahyp:hlinkClr xmlns:ahyp="http://schemas.microsoft.com/office/drawing/2018/hyperlinkcolor" val="tx"/>
                              </a:ext>
                            </a:extLst>
                          </a:hlinkClick>
                        </a:rPr>
                        <a:t>Postkaarten/ puzzel samen leggen</a:t>
                      </a:r>
                      <a:endParaRPr lang="nl-BE" sz="1200" b="1" dirty="0">
                        <a:solidFill>
                          <a:srgbClr val="57595B"/>
                        </a:solidFill>
                        <a:effectLst/>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b="1" dirty="0">
                          <a:solidFill>
                            <a:srgbClr val="57595B"/>
                          </a:solidFill>
                          <a:effectLst/>
                          <a:hlinkClick r:id="rId18" action="ppaction://hlinksldjump">
                            <a:extLst>
                              <a:ext uri="{A12FA001-AC4F-418D-AE19-62706E023703}">
                                <ahyp:hlinkClr xmlns:ahyp="http://schemas.microsoft.com/office/drawing/2018/hyperlinkcolor" val="tx"/>
                              </a:ext>
                            </a:extLst>
                          </a:hlinkClick>
                        </a:rPr>
                        <a:t>Tafelrondje om beurt</a:t>
                      </a:r>
                      <a:endParaRPr lang="nl-BE" sz="1200" b="1" dirty="0">
                        <a:solidFill>
                          <a:srgbClr val="57595B"/>
                        </a:solidFill>
                        <a:effectLst/>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b="1" dirty="0">
                          <a:solidFill>
                            <a:srgbClr val="57595B"/>
                          </a:solidFill>
                          <a:effectLst/>
                          <a:hlinkClick r:id="rId19" action="ppaction://hlinksldjump">
                            <a:extLst>
                              <a:ext uri="{A12FA001-AC4F-418D-AE19-62706E023703}">
                                <ahyp:hlinkClr xmlns:ahyp="http://schemas.microsoft.com/office/drawing/2018/hyperlinkcolor" val="tx"/>
                              </a:ext>
                            </a:extLst>
                          </a:hlinkClick>
                        </a:rPr>
                        <a:t>Vragen-trommel</a:t>
                      </a:r>
                      <a:endParaRPr lang="nl-BE" sz="1200" b="1" dirty="0">
                        <a:solidFill>
                          <a:srgbClr val="57595B"/>
                        </a:solidFill>
                        <a:effectLst/>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b="1" dirty="0">
                          <a:solidFill>
                            <a:srgbClr val="57595B"/>
                          </a:solidFill>
                          <a:effectLst/>
                          <a:hlinkClick r:id="rId20" action="ppaction://hlinksldjump">
                            <a:extLst>
                              <a:ext uri="{A12FA001-AC4F-418D-AE19-62706E023703}">
                                <ahyp:hlinkClr xmlns:ahyp="http://schemas.microsoft.com/office/drawing/2018/hyperlinkcolor" val="tx"/>
                              </a:ext>
                            </a:extLst>
                          </a:hlinkClick>
                        </a:rPr>
                        <a:t>Woordenslang</a:t>
                      </a:r>
                      <a:endParaRPr lang="nl-BE" sz="1200" b="1" dirty="0">
                        <a:solidFill>
                          <a:srgbClr val="57595B"/>
                        </a:solidFill>
                        <a:effectLst/>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BE" sz="1200" b="1" kern="1200" dirty="0">
                        <a:solidFill>
                          <a:srgbClr val="57595B"/>
                        </a:solidFill>
                        <a:effectLst/>
                        <a:latin typeface="+mn-lt"/>
                        <a:ea typeface="+mn-ea"/>
                        <a:cs typeface="+mn-cs"/>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61547398"/>
                  </a:ext>
                </a:extLst>
              </a:tr>
              <a:tr h="932856">
                <a:tc>
                  <a:txBody>
                    <a:bodyPr/>
                    <a:lstStyle/>
                    <a:p>
                      <a:pPr algn="ctr"/>
                      <a:r>
                        <a:rPr lang="nl-BE" sz="1200" b="1" dirty="0">
                          <a:solidFill>
                            <a:srgbClr val="57595B"/>
                          </a:solidFill>
                          <a:effectLst/>
                          <a:hlinkClick r:id="rId21" action="ppaction://hlinksldjump">
                            <a:extLst>
                              <a:ext uri="{A12FA001-AC4F-418D-AE19-62706E023703}">
                                <ahyp:hlinkClr xmlns:ahyp="http://schemas.microsoft.com/office/drawing/2018/hyperlinkcolor" val="tx"/>
                              </a:ext>
                            </a:extLst>
                          </a:hlinkClick>
                        </a:rPr>
                        <a:t>Beslis zelf</a:t>
                      </a:r>
                      <a:endParaRPr lang="nl-BE" sz="1200" b="1" dirty="0">
                        <a:solidFill>
                          <a:srgbClr val="57595B"/>
                        </a:solidFill>
                        <a:effectLst/>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b="1" dirty="0">
                          <a:solidFill>
                            <a:srgbClr val="57595B"/>
                          </a:solidFill>
                          <a:effectLst/>
                          <a:hlinkClick r:id="rId22" action="ppaction://hlinksldjump">
                            <a:extLst>
                              <a:ext uri="{A12FA001-AC4F-418D-AE19-62706E023703}">
                                <ahyp:hlinkClr xmlns:ahyp="http://schemas.microsoft.com/office/drawing/2018/hyperlinkcolor" val="tx"/>
                              </a:ext>
                            </a:extLst>
                          </a:hlinkClick>
                        </a:rPr>
                        <a:t>Elkaar uitleg geven</a:t>
                      </a:r>
                      <a:endParaRPr lang="nl-BE" sz="1200" b="1" dirty="0">
                        <a:solidFill>
                          <a:srgbClr val="57595B"/>
                        </a:solidFill>
                        <a:effectLst/>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b="1" kern="1200" dirty="0">
                          <a:solidFill>
                            <a:srgbClr val="57595B"/>
                          </a:solidFill>
                          <a:effectLst/>
                          <a:latin typeface="+mn-lt"/>
                          <a:ea typeface="+mn-ea"/>
                          <a:cs typeface="+mn-cs"/>
                          <a:hlinkClick r:id="rId23" action="ppaction://hlinksldjump">
                            <a:extLst>
                              <a:ext uri="{A12FA001-AC4F-418D-AE19-62706E023703}">
                                <ahyp:hlinkClr xmlns:ahyp="http://schemas.microsoft.com/office/drawing/2018/hyperlinkcolor" val="tx"/>
                              </a:ext>
                            </a:extLst>
                          </a:hlinkClick>
                        </a:rPr>
                        <a:t>Individueel een stukje leerinhoud verwerken</a:t>
                      </a:r>
                      <a:endParaRPr lang="nl-BE" sz="1200" b="1" kern="1200" dirty="0">
                        <a:solidFill>
                          <a:srgbClr val="57595B"/>
                        </a:solidFill>
                        <a:effectLst/>
                        <a:latin typeface="+mn-lt"/>
                        <a:ea typeface="+mn-ea"/>
                        <a:cs typeface="+mn-cs"/>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b="1" kern="1200" dirty="0">
                          <a:solidFill>
                            <a:srgbClr val="57595B"/>
                          </a:solidFill>
                          <a:effectLst/>
                          <a:latin typeface="+mn-lt"/>
                          <a:ea typeface="+mn-ea"/>
                          <a:cs typeface="+mn-cs"/>
                          <a:hlinkClick r:id="rId24" action="ppaction://hlinksldjump">
                            <a:extLst>
                              <a:ext uri="{A12FA001-AC4F-418D-AE19-62706E023703}">
                                <ahyp:hlinkClr xmlns:ahyp="http://schemas.microsoft.com/office/drawing/2018/hyperlinkcolor" val="tx"/>
                              </a:ext>
                            </a:extLst>
                          </a:hlinkClick>
                        </a:rPr>
                        <a:t>Lees en vraag</a:t>
                      </a:r>
                      <a:endParaRPr lang="nl-BE" sz="1200" b="1" kern="1200" dirty="0">
                        <a:solidFill>
                          <a:srgbClr val="57595B"/>
                        </a:solidFill>
                        <a:effectLst/>
                        <a:latin typeface="+mn-lt"/>
                        <a:ea typeface="+mn-ea"/>
                        <a:cs typeface="+mn-cs"/>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b="1" kern="1200" dirty="0" err="1">
                          <a:solidFill>
                            <a:srgbClr val="57595B"/>
                          </a:solidFill>
                          <a:effectLst/>
                          <a:latin typeface="+mn-lt"/>
                          <a:ea typeface="+mn-ea"/>
                          <a:cs typeface="+mn-cs"/>
                          <a:hlinkClick r:id="rId25" action="ppaction://hlinksldjump">
                            <a:extLst>
                              <a:ext uri="{A12FA001-AC4F-418D-AE19-62706E023703}">
                                <ahyp:hlinkClr xmlns:ahyp="http://schemas.microsoft.com/office/drawing/2018/hyperlinkcolor" val="tx"/>
                              </a:ext>
                            </a:extLst>
                          </a:hlinkClick>
                        </a:rPr>
                        <a:t>Padlet</a:t>
                      </a:r>
                      <a:endParaRPr lang="nl-BE" sz="1200" b="1" kern="1200" dirty="0">
                        <a:solidFill>
                          <a:srgbClr val="57595B"/>
                        </a:solidFill>
                        <a:effectLst/>
                        <a:latin typeface="+mn-lt"/>
                        <a:ea typeface="+mn-ea"/>
                        <a:cs typeface="+mn-cs"/>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b="1" dirty="0" err="1">
                          <a:solidFill>
                            <a:srgbClr val="57595B"/>
                          </a:solidFill>
                          <a:effectLst/>
                          <a:hlinkClick r:id="rId26" action="ppaction://hlinksldjump">
                            <a:extLst>
                              <a:ext uri="{A12FA001-AC4F-418D-AE19-62706E023703}">
                                <ahyp:hlinkClr xmlns:ahyp="http://schemas.microsoft.com/office/drawing/2018/hyperlinkcolor" val="tx"/>
                              </a:ext>
                            </a:extLst>
                          </a:hlinkClick>
                        </a:rPr>
                        <a:t>Powtoon</a:t>
                      </a:r>
                      <a:endParaRPr lang="nl-BE" sz="1200" b="1" dirty="0">
                        <a:solidFill>
                          <a:srgbClr val="57595B"/>
                        </a:solidFill>
                        <a:effectLst/>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b="1" dirty="0">
                          <a:solidFill>
                            <a:srgbClr val="57595B"/>
                          </a:solidFill>
                          <a:effectLst/>
                          <a:hlinkClick r:id="rId27" action="ppaction://hlinksldjump">
                            <a:extLst>
                              <a:ext uri="{A12FA001-AC4F-418D-AE19-62706E023703}">
                                <ahyp:hlinkClr xmlns:ahyp="http://schemas.microsoft.com/office/drawing/2018/hyperlinkcolor" val="tx"/>
                              </a:ext>
                            </a:extLst>
                          </a:hlinkClick>
                        </a:rPr>
                        <a:t>Tafelrondje simultaan</a:t>
                      </a:r>
                      <a:endParaRPr lang="nl-BE" sz="1200" b="1" dirty="0">
                        <a:solidFill>
                          <a:srgbClr val="57595B"/>
                        </a:solidFill>
                        <a:effectLst/>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b="1" dirty="0">
                          <a:solidFill>
                            <a:srgbClr val="57595B"/>
                          </a:solidFill>
                          <a:effectLst/>
                          <a:hlinkClick r:id="rId28" action="ppaction://hlinksldjump">
                            <a:extLst>
                              <a:ext uri="{A12FA001-AC4F-418D-AE19-62706E023703}">
                                <ahyp:hlinkClr xmlns:ahyp="http://schemas.microsoft.com/office/drawing/2018/hyperlinkcolor" val="tx"/>
                              </a:ext>
                            </a:extLst>
                          </a:hlinkClick>
                        </a:rPr>
                        <a:t>Vul de zin aan</a:t>
                      </a:r>
                      <a:endParaRPr lang="nl-BE" sz="1200" b="1" dirty="0">
                        <a:solidFill>
                          <a:srgbClr val="57595B"/>
                        </a:solidFill>
                        <a:effectLst/>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b="1" dirty="0">
                          <a:solidFill>
                            <a:srgbClr val="57595B"/>
                          </a:solidFill>
                          <a:effectLst/>
                          <a:hlinkClick r:id="rId29" action="ppaction://hlinksldjump">
                            <a:extLst>
                              <a:ext uri="{A12FA001-AC4F-418D-AE19-62706E023703}">
                                <ahyp:hlinkClr xmlns:ahyp="http://schemas.microsoft.com/office/drawing/2018/hyperlinkcolor" val="tx"/>
                              </a:ext>
                            </a:extLst>
                          </a:hlinkClick>
                        </a:rPr>
                        <a:t>Woordenspin</a:t>
                      </a:r>
                      <a:endParaRPr lang="nl-BE" sz="1200" b="1" dirty="0">
                        <a:solidFill>
                          <a:srgbClr val="57595B"/>
                        </a:solidFill>
                        <a:effectLst/>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BE" sz="1200" b="1" dirty="0">
                        <a:solidFill>
                          <a:srgbClr val="57595B"/>
                        </a:solidFill>
                        <a:effectLst/>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46706684"/>
                  </a:ext>
                </a:extLst>
              </a:tr>
              <a:tr h="932856">
                <a:tc>
                  <a:txBody>
                    <a:bodyPr/>
                    <a:lstStyle/>
                    <a:p>
                      <a:pPr algn="ctr"/>
                      <a:r>
                        <a:rPr lang="nl-BE" sz="1200" b="1" dirty="0">
                          <a:solidFill>
                            <a:srgbClr val="57595B"/>
                          </a:solidFill>
                          <a:effectLst/>
                          <a:hlinkClick r:id="rId30" action="ppaction://hlinksldjump">
                            <a:extLst>
                              <a:ext uri="{A12FA001-AC4F-418D-AE19-62706E023703}">
                                <ahyp:hlinkClr xmlns:ahyp="http://schemas.microsoft.com/office/drawing/2018/hyperlinkcolor" val="tx"/>
                              </a:ext>
                            </a:extLst>
                          </a:hlinkClick>
                        </a:rPr>
                        <a:t>Brainstorm</a:t>
                      </a:r>
                      <a:endParaRPr lang="nl-BE" sz="1200" b="1" dirty="0">
                        <a:solidFill>
                          <a:srgbClr val="57595B"/>
                        </a:solidFill>
                        <a:effectLst/>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b="1" dirty="0">
                          <a:solidFill>
                            <a:srgbClr val="57595B"/>
                          </a:solidFill>
                          <a:effectLst/>
                          <a:hlinkClick r:id="rId31" action="ppaction://hlinksldjump">
                            <a:extLst>
                              <a:ext uri="{A12FA001-AC4F-418D-AE19-62706E023703}">
                                <ahyp:hlinkClr xmlns:ahyp="http://schemas.microsoft.com/office/drawing/2018/hyperlinkcolor" val="tx"/>
                              </a:ext>
                            </a:extLst>
                          </a:hlinkClick>
                        </a:rPr>
                        <a:t>Escaperoom</a:t>
                      </a:r>
                      <a:endParaRPr lang="nl-BE" sz="1200" b="1" dirty="0">
                        <a:solidFill>
                          <a:srgbClr val="57595B"/>
                        </a:solidFill>
                        <a:effectLst/>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b="1">
                          <a:solidFill>
                            <a:srgbClr val="57595B"/>
                          </a:solidFill>
                          <a:effectLst/>
                          <a:hlinkClick r:id="rId32" action="ppaction://hlinksldjump">
                            <a:extLst>
                              <a:ext uri="{A12FA001-AC4F-418D-AE19-62706E023703}">
                                <ahyp:hlinkClr xmlns:ahyp="http://schemas.microsoft.com/office/drawing/2018/hyperlinkcolor" val="tx"/>
                              </a:ext>
                            </a:extLst>
                          </a:hlinkClick>
                        </a:rPr>
                        <a:t>Kahoot</a:t>
                      </a:r>
                      <a:endParaRPr lang="nl-BE" sz="1200" b="1">
                        <a:solidFill>
                          <a:srgbClr val="57595B"/>
                        </a:solidFill>
                        <a:effectLst/>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b="1" dirty="0">
                          <a:solidFill>
                            <a:srgbClr val="57595B"/>
                          </a:solidFill>
                          <a:effectLst/>
                          <a:hlinkClick r:id="rId33" action="ppaction://hlinksldjump">
                            <a:extLst>
                              <a:ext uri="{A12FA001-AC4F-418D-AE19-62706E023703}">
                                <ahyp:hlinkClr xmlns:ahyp="http://schemas.microsoft.com/office/drawing/2018/hyperlinkcolor" val="tx"/>
                              </a:ext>
                            </a:extLst>
                          </a:hlinkClick>
                        </a:rPr>
                        <a:t>Memory</a:t>
                      </a:r>
                      <a:endParaRPr lang="nl-BE" sz="1200" b="1" dirty="0">
                        <a:solidFill>
                          <a:srgbClr val="57595B"/>
                        </a:solidFill>
                        <a:effectLst/>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b="1" dirty="0" err="1">
                          <a:solidFill>
                            <a:srgbClr val="57595B"/>
                          </a:solidFill>
                          <a:effectLst/>
                          <a:hlinkClick r:id="rId34" action="ppaction://hlinksldjump">
                            <a:extLst>
                              <a:ext uri="{A12FA001-AC4F-418D-AE19-62706E023703}">
                                <ahyp:hlinkClr xmlns:ahyp="http://schemas.microsoft.com/office/drawing/2018/hyperlinkcolor" val="tx"/>
                              </a:ext>
                            </a:extLst>
                          </a:hlinkClick>
                        </a:rPr>
                        <a:t>Pictoselector</a:t>
                      </a:r>
                      <a:endParaRPr lang="nl-BE" sz="1200" b="1" dirty="0">
                        <a:solidFill>
                          <a:srgbClr val="57595B"/>
                        </a:solidFill>
                        <a:effectLst/>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b="1" kern="1200" dirty="0" err="1">
                          <a:solidFill>
                            <a:srgbClr val="57595B"/>
                          </a:solidFill>
                          <a:effectLst/>
                          <a:latin typeface="+mn-lt"/>
                          <a:ea typeface="+mn-ea"/>
                          <a:cs typeface="+mn-cs"/>
                          <a:hlinkClick r:id="rId35" action="ppaction://hlinksldjump">
                            <a:extLst>
                              <a:ext uri="{A12FA001-AC4F-418D-AE19-62706E023703}">
                                <ahyp:hlinkClr xmlns:ahyp="http://schemas.microsoft.com/office/drawing/2018/hyperlinkcolor" val="tx"/>
                              </a:ext>
                            </a:extLst>
                          </a:hlinkClick>
                        </a:rPr>
                        <a:t>Quizziz</a:t>
                      </a:r>
                      <a:endParaRPr lang="nl-BE" sz="1200" b="1" kern="1200" dirty="0">
                        <a:solidFill>
                          <a:srgbClr val="57595B"/>
                        </a:solidFill>
                        <a:effectLst/>
                        <a:latin typeface="+mn-lt"/>
                        <a:ea typeface="+mn-ea"/>
                        <a:cs typeface="+mn-cs"/>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b="1" kern="1200" dirty="0">
                          <a:solidFill>
                            <a:srgbClr val="57595B"/>
                          </a:solidFill>
                          <a:effectLst/>
                          <a:latin typeface="+mn-lt"/>
                          <a:ea typeface="+mn-ea"/>
                          <a:cs typeface="+mn-cs"/>
                          <a:hlinkClick r:id="rId36" action="ppaction://hlinksldjump">
                            <a:extLst>
                              <a:ext uri="{A12FA001-AC4F-418D-AE19-62706E023703}">
                                <ahyp:hlinkClr xmlns:ahyp="http://schemas.microsoft.com/office/drawing/2018/hyperlinkcolor" val="tx"/>
                              </a:ext>
                            </a:extLst>
                          </a:hlinkClick>
                        </a:rPr>
                        <a:t>Teken wat wordt verteld</a:t>
                      </a:r>
                      <a:endParaRPr lang="nl-BE" sz="1200" b="1" kern="1200" dirty="0">
                        <a:solidFill>
                          <a:srgbClr val="57595B"/>
                        </a:solidFill>
                        <a:effectLst/>
                        <a:latin typeface="+mn-lt"/>
                        <a:ea typeface="+mn-ea"/>
                        <a:cs typeface="+mn-cs"/>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b="1" kern="1200" dirty="0">
                          <a:solidFill>
                            <a:srgbClr val="57595B"/>
                          </a:solidFill>
                          <a:effectLst/>
                          <a:latin typeface="+mn-lt"/>
                          <a:ea typeface="+mn-ea"/>
                          <a:cs typeface="+mn-cs"/>
                          <a:hlinkClick r:id="rId37" action="ppaction://hlinksldjump">
                            <a:extLst>
                              <a:ext uri="{A12FA001-AC4F-418D-AE19-62706E023703}">
                                <ahyp:hlinkClr xmlns:ahyp="http://schemas.microsoft.com/office/drawing/2018/hyperlinkcolor" val="tx"/>
                              </a:ext>
                            </a:extLst>
                          </a:hlinkClick>
                        </a:rPr>
                        <a:t>Wat heb je onthouden?</a:t>
                      </a:r>
                      <a:endParaRPr lang="nl-BE" sz="1200" b="1" kern="1200" dirty="0">
                        <a:solidFill>
                          <a:srgbClr val="57595B"/>
                        </a:solidFill>
                        <a:effectLst/>
                        <a:latin typeface="+mn-lt"/>
                        <a:ea typeface="+mn-ea"/>
                        <a:cs typeface="+mn-cs"/>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b="1" kern="1200" dirty="0">
                          <a:solidFill>
                            <a:srgbClr val="57595B"/>
                          </a:solidFill>
                          <a:effectLst/>
                          <a:latin typeface="+mn-lt"/>
                          <a:ea typeface="+mn-ea"/>
                          <a:cs typeface="+mn-cs"/>
                          <a:hlinkClick r:id="rId38" action="ppaction://hlinksldjump">
                            <a:extLst>
                              <a:ext uri="{A12FA001-AC4F-418D-AE19-62706E023703}">
                                <ahyp:hlinkClr xmlns:ahyp="http://schemas.microsoft.com/office/drawing/2018/hyperlinkcolor" val="tx"/>
                              </a:ext>
                            </a:extLst>
                          </a:hlinkClick>
                        </a:rPr>
                        <a:t>Zeg en schrijf</a:t>
                      </a:r>
                      <a:endParaRPr lang="nl-BE" sz="1200" b="1" kern="1200" dirty="0">
                        <a:solidFill>
                          <a:srgbClr val="57595B"/>
                        </a:solidFill>
                        <a:effectLst/>
                        <a:latin typeface="+mn-lt"/>
                        <a:ea typeface="+mn-ea"/>
                        <a:cs typeface="+mn-cs"/>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BE" sz="1200" b="1" dirty="0">
                        <a:solidFill>
                          <a:srgbClr val="57595B"/>
                        </a:solidFill>
                        <a:effectLst/>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09463348"/>
                  </a:ext>
                </a:extLst>
              </a:tr>
              <a:tr h="932856">
                <a:tc>
                  <a:txBody>
                    <a:bodyPr/>
                    <a:lstStyle/>
                    <a:p>
                      <a:pPr algn="ctr"/>
                      <a:r>
                        <a:rPr lang="nl-BE" sz="1200" b="1" dirty="0">
                          <a:solidFill>
                            <a:srgbClr val="57595B"/>
                          </a:solidFill>
                          <a:effectLst/>
                          <a:hlinkClick r:id="rId39" action="ppaction://hlinksldjump">
                            <a:extLst>
                              <a:ext uri="{A12FA001-AC4F-418D-AE19-62706E023703}">
                                <ahyp:hlinkClr xmlns:ahyp="http://schemas.microsoft.com/office/drawing/2018/hyperlinkcolor" val="tx"/>
                              </a:ext>
                            </a:extLst>
                          </a:hlinkClick>
                        </a:rPr>
                        <a:t>BV-interview</a:t>
                      </a:r>
                      <a:endParaRPr lang="nl-BE" sz="1200" b="1" dirty="0">
                        <a:solidFill>
                          <a:srgbClr val="57595B"/>
                        </a:solidFill>
                        <a:effectLst/>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b="1">
                          <a:solidFill>
                            <a:srgbClr val="57595B"/>
                          </a:solidFill>
                          <a:effectLst/>
                          <a:hlinkClick r:id="rId40" action="ppaction://hlinksldjump">
                            <a:extLst>
                              <a:ext uri="{A12FA001-AC4F-418D-AE19-62706E023703}">
                                <ahyp:hlinkClr xmlns:ahyp="http://schemas.microsoft.com/office/drawing/2018/hyperlinkcolor" val="tx"/>
                              </a:ext>
                            </a:extLst>
                          </a:hlinkClick>
                        </a:rPr>
                        <a:t>Google Forms</a:t>
                      </a:r>
                      <a:endParaRPr lang="nl-BE" sz="1200" b="1">
                        <a:solidFill>
                          <a:srgbClr val="57595B"/>
                        </a:solidFill>
                        <a:effectLst/>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b="1">
                          <a:solidFill>
                            <a:srgbClr val="57595B"/>
                          </a:solidFill>
                          <a:effectLst/>
                          <a:hlinkClick r:id="rId41" action="ppaction://hlinksldjump">
                            <a:extLst>
                              <a:ext uri="{A12FA001-AC4F-418D-AE19-62706E023703}">
                                <ahyp:hlinkClr xmlns:ahyp="http://schemas.microsoft.com/office/drawing/2018/hyperlinkcolor" val="tx"/>
                              </a:ext>
                            </a:extLst>
                          </a:hlinkClick>
                        </a:rPr>
                        <a:t>Kern noteren</a:t>
                      </a:r>
                      <a:endParaRPr lang="nl-BE" sz="1200" b="1">
                        <a:solidFill>
                          <a:srgbClr val="57595B"/>
                        </a:solidFill>
                        <a:effectLst/>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b="1">
                          <a:solidFill>
                            <a:srgbClr val="57595B"/>
                          </a:solidFill>
                          <a:effectLst/>
                          <a:hlinkClick r:id="rId42" action="ppaction://hlinksldjump">
                            <a:extLst>
                              <a:ext uri="{A12FA001-AC4F-418D-AE19-62706E023703}">
                                <ahyp:hlinkClr xmlns:ahyp="http://schemas.microsoft.com/office/drawing/2018/hyperlinkcolor" val="tx"/>
                              </a:ext>
                            </a:extLst>
                          </a:hlinkClick>
                        </a:rPr>
                        <a:t>Nearpod</a:t>
                      </a:r>
                      <a:endParaRPr lang="nl-BE" sz="1200" b="1">
                        <a:solidFill>
                          <a:srgbClr val="57595B"/>
                        </a:solidFill>
                        <a:effectLst/>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b="1" kern="1200" dirty="0">
                          <a:solidFill>
                            <a:srgbClr val="57595B"/>
                          </a:solidFill>
                          <a:effectLst/>
                          <a:latin typeface="+mn-lt"/>
                          <a:ea typeface="+mn-ea"/>
                          <a:cs typeface="+mn-cs"/>
                          <a:hlinkClick r:id="rId43" action="ppaction://hlinksldjump">
                            <a:extLst>
                              <a:ext uri="{A12FA001-AC4F-418D-AE19-62706E023703}">
                                <ahyp:hlinkClr xmlns:ahyp="http://schemas.microsoft.com/office/drawing/2018/hyperlinkcolor" val="tx"/>
                              </a:ext>
                            </a:extLst>
                          </a:hlinkClick>
                        </a:rPr>
                        <a:t>Placemats</a:t>
                      </a:r>
                      <a:endParaRPr lang="nl-BE" sz="1200" b="1" kern="1200" dirty="0">
                        <a:solidFill>
                          <a:srgbClr val="57595B"/>
                        </a:solidFill>
                        <a:effectLst/>
                        <a:latin typeface="+mn-lt"/>
                        <a:ea typeface="+mn-ea"/>
                        <a:cs typeface="+mn-cs"/>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b="1" kern="1200" dirty="0">
                          <a:solidFill>
                            <a:srgbClr val="57595B"/>
                          </a:solidFill>
                          <a:effectLst/>
                          <a:latin typeface="+mn-lt"/>
                          <a:ea typeface="+mn-ea"/>
                          <a:cs typeface="+mn-cs"/>
                          <a:hlinkClick r:id="rId44" action="ppaction://hlinksldjump">
                            <a:extLst>
                              <a:ext uri="{A12FA001-AC4F-418D-AE19-62706E023703}">
                                <ahyp:hlinkClr xmlns:ahyp="http://schemas.microsoft.com/office/drawing/2018/hyperlinkcolor" val="tx"/>
                              </a:ext>
                            </a:extLst>
                          </a:hlinkClick>
                        </a:rPr>
                        <a:t>Rode en groene kaartjes</a:t>
                      </a:r>
                      <a:endParaRPr lang="nl-BE" sz="1200" b="1" kern="1200" dirty="0">
                        <a:solidFill>
                          <a:srgbClr val="57595B"/>
                        </a:solidFill>
                        <a:effectLst/>
                        <a:latin typeface="+mn-lt"/>
                        <a:ea typeface="+mn-ea"/>
                        <a:cs typeface="+mn-cs"/>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b="1" kern="1200" dirty="0">
                          <a:solidFill>
                            <a:srgbClr val="57595B"/>
                          </a:solidFill>
                          <a:effectLst/>
                          <a:latin typeface="+mn-lt"/>
                          <a:ea typeface="+mn-ea"/>
                          <a:cs typeface="+mn-cs"/>
                          <a:hlinkClick r:id="rId45" action="ppaction://hlinksldjump">
                            <a:extLst>
                              <a:ext uri="{A12FA001-AC4F-418D-AE19-62706E023703}">
                                <ahyp:hlinkClr xmlns:ahyp="http://schemas.microsoft.com/office/drawing/2018/hyperlinkcolor" val="tx"/>
                              </a:ext>
                            </a:extLst>
                          </a:hlinkClick>
                        </a:rPr>
                        <a:t>Tijdslijn maken</a:t>
                      </a:r>
                      <a:endParaRPr lang="nl-BE" sz="1200" b="1" kern="1200" dirty="0">
                        <a:solidFill>
                          <a:srgbClr val="57595B"/>
                        </a:solidFill>
                        <a:effectLst/>
                        <a:latin typeface="+mn-lt"/>
                        <a:ea typeface="+mn-ea"/>
                        <a:cs typeface="+mn-cs"/>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b="1" kern="1200" dirty="0">
                          <a:solidFill>
                            <a:srgbClr val="57595B"/>
                          </a:solidFill>
                          <a:effectLst/>
                          <a:latin typeface="+mn-lt"/>
                          <a:ea typeface="+mn-ea"/>
                          <a:cs typeface="+mn-cs"/>
                          <a:hlinkClick r:id="rId46" action="ppaction://hlinksldjump">
                            <a:extLst>
                              <a:ext uri="{A12FA001-AC4F-418D-AE19-62706E023703}">
                                <ahyp:hlinkClr xmlns:ahyp="http://schemas.microsoft.com/office/drawing/2018/hyperlinkcolor" val="tx"/>
                              </a:ext>
                            </a:extLst>
                          </a:hlinkClick>
                        </a:rPr>
                        <a:t>Wat/ Wie ben ik?</a:t>
                      </a:r>
                      <a:endParaRPr lang="nl-BE" sz="1200" b="1" kern="1200" dirty="0">
                        <a:solidFill>
                          <a:srgbClr val="57595B"/>
                        </a:solidFill>
                        <a:effectLst/>
                        <a:latin typeface="+mn-lt"/>
                        <a:ea typeface="+mn-ea"/>
                        <a:cs typeface="+mn-cs"/>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b="1" dirty="0">
                          <a:solidFill>
                            <a:srgbClr val="57595B"/>
                          </a:solidFill>
                          <a:effectLst/>
                          <a:hlinkClick r:id="rId47" action="ppaction://hlinksldjump">
                            <a:extLst>
                              <a:ext uri="{A12FA001-AC4F-418D-AE19-62706E023703}">
                                <ahyp:hlinkClr xmlns:ahyp="http://schemas.microsoft.com/office/drawing/2018/hyperlinkcolor" val="tx"/>
                              </a:ext>
                            </a:extLst>
                          </a:hlinkClick>
                        </a:rPr>
                        <a:t>Zet de klok</a:t>
                      </a:r>
                      <a:endParaRPr lang="nl-BE" sz="1200" b="1" dirty="0">
                        <a:solidFill>
                          <a:srgbClr val="57595B"/>
                        </a:solidFill>
                        <a:effectLst/>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BE" sz="1200" b="1" dirty="0">
                        <a:solidFill>
                          <a:srgbClr val="57595B"/>
                        </a:solidFill>
                        <a:effectLst/>
                      </a:endParaRPr>
                    </a:p>
                  </a:txBody>
                  <a:tcPr marL="101895" marR="101895" marT="50947" marB="50947"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5827532"/>
                  </a:ext>
                </a:extLst>
              </a:tr>
            </a:tbl>
          </a:graphicData>
        </a:graphic>
      </p:graphicFrame>
      <p:pic>
        <p:nvPicPr>
          <p:cNvPr id="10" name="Afbeelding 9">
            <a:hlinkClick r:id="rId48" action="ppaction://hlinksldjump"/>
            <a:extLst>
              <a:ext uri="{FF2B5EF4-FFF2-40B4-BE49-F238E27FC236}">
                <a16:creationId xmlns:a16="http://schemas.microsoft.com/office/drawing/2014/main" id="{B6C1A7A9-D315-4D50-B0C7-49C1F9E52C54}"/>
              </a:ext>
            </a:extLst>
          </p:cNvPr>
          <p:cNvPicPr>
            <a:picLocks noChangeAspect="1"/>
          </p:cNvPicPr>
          <p:nvPr/>
        </p:nvPicPr>
        <p:blipFill>
          <a:blip r:embed="rId49">
            <a:extLst>
              <a:ext uri="{28A0092B-C50C-407E-A947-70E740481C1C}">
                <a14:useLocalDpi xmlns:a14="http://schemas.microsoft.com/office/drawing/2010/main" val="0"/>
              </a:ext>
            </a:extLst>
          </a:blip>
          <a:stretch>
            <a:fillRect/>
          </a:stretch>
        </p:blipFill>
        <p:spPr>
          <a:xfrm>
            <a:off x="10630132" y="5959154"/>
            <a:ext cx="371671" cy="385051"/>
          </a:xfrm>
          <a:prstGeom prst="rect">
            <a:avLst/>
          </a:prstGeom>
        </p:spPr>
      </p:pic>
      <p:pic>
        <p:nvPicPr>
          <p:cNvPr id="11" name="Afbeelding 10">
            <a:hlinkClick r:id="rId50" action="ppaction://hlinksldjump"/>
            <a:extLst>
              <a:ext uri="{FF2B5EF4-FFF2-40B4-BE49-F238E27FC236}">
                <a16:creationId xmlns:a16="http://schemas.microsoft.com/office/drawing/2014/main" id="{5B6F1B91-FF31-4384-B920-77C88633EA69}"/>
              </a:ext>
            </a:extLst>
          </p:cNvPr>
          <p:cNvPicPr>
            <a:picLocks noChangeAspect="1"/>
          </p:cNvPicPr>
          <p:nvPr/>
        </p:nvPicPr>
        <p:blipFill>
          <a:blip r:embed="rId51"/>
          <a:stretch>
            <a:fillRect/>
          </a:stretch>
        </p:blipFill>
        <p:spPr>
          <a:xfrm>
            <a:off x="11255685" y="6051912"/>
            <a:ext cx="474796" cy="223154"/>
          </a:xfrm>
          <a:prstGeom prst="rect">
            <a:avLst/>
          </a:prstGeom>
        </p:spPr>
      </p:pic>
    </p:spTree>
    <p:extLst>
      <p:ext uri="{BB962C8B-B14F-4D97-AF65-F5344CB8AC3E}">
        <p14:creationId xmlns:p14="http://schemas.microsoft.com/office/powerpoint/2010/main" val="37116331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D3A86CD-5769-478F-9B99-47C64840BFE0}"/>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Antwoord op blad noteren en in de lucht tonen</a:t>
            </a:r>
            <a:br>
              <a:rPr lang="nl-NL" b="1" dirty="0">
                <a:solidFill>
                  <a:schemeClr val="accent1"/>
                </a:solidFill>
              </a:rPr>
            </a:br>
            <a:r>
              <a:rPr lang="nl-NL" dirty="0">
                <a:solidFill>
                  <a:schemeClr val="accent1"/>
                </a:solidFill>
              </a:rPr>
              <a:t>H</a:t>
            </a:r>
            <a:endParaRPr lang="nl-BE" dirty="0">
              <a:solidFill>
                <a:schemeClr val="accent1"/>
              </a:solidFill>
            </a:endParaRPr>
          </a:p>
        </p:txBody>
      </p:sp>
      <p:cxnSp>
        <p:nvCxnSpPr>
          <p:cNvPr id="14" name="Straight Connector 13">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F2B014A7-4290-4505-8015-E3C51705F7B6}"/>
              </a:ext>
            </a:extLst>
          </p:cNvPr>
          <p:cNvSpPr>
            <a:spLocks noGrp="1"/>
          </p:cNvSpPr>
          <p:nvPr>
            <p:ph idx="1"/>
          </p:nvPr>
        </p:nvSpPr>
        <p:spPr>
          <a:xfrm>
            <a:off x="4976031" y="963877"/>
            <a:ext cx="6377769" cy="4930246"/>
          </a:xfrm>
        </p:spPr>
        <p:txBody>
          <a:bodyPr anchor="ctr">
            <a:normAutofit/>
          </a:bodyPr>
          <a:lstStyle/>
          <a:p>
            <a:pPr marL="0" indent="0" fontAlgn="base">
              <a:buNone/>
            </a:pPr>
            <a:r>
              <a:rPr lang="nl-NL" sz="2400" dirty="0"/>
              <a:t>De </a:t>
            </a:r>
            <a:r>
              <a:rPr lang="nl-NL" sz="2400" dirty="0" err="1"/>
              <a:t>lkr</a:t>
            </a:r>
            <a:r>
              <a:rPr lang="nl-NL" sz="2400" dirty="0"/>
              <a:t> stelt een vraag, iedereen noteert het antwoord op een blad/gelamineerd blad en steekt het in de lucht op het teken van de </a:t>
            </a:r>
            <a:r>
              <a:rPr lang="nl-NL" sz="2400" dirty="0" err="1"/>
              <a:t>lkr</a:t>
            </a:r>
            <a:r>
              <a:rPr lang="nl-NL" sz="2400" dirty="0"/>
              <a:t>.</a:t>
            </a:r>
            <a:endParaRPr lang="nl-BE" sz="2400" dirty="0"/>
          </a:p>
          <a:p>
            <a:endParaRPr lang="nl-BE" sz="2400" dirty="0"/>
          </a:p>
        </p:txBody>
      </p:sp>
      <p:pic>
        <p:nvPicPr>
          <p:cNvPr id="11" name="Afbeelding 10">
            <a:hlinkClick r:id="rId2" action="ppaction://hlinksldjump"/>
            <a:extLst>
              <a:ext uri="{FF2B5EF4-FFF2-40B4-BE49-F238E27FC236}">
                <a16:creationId xmlns:a16="http://schemas.microsoft.com/office/drawing/2014/main" id="{1AD3E92F-3FCC-4FB4-9DF7-A6F708A84C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13" name="Afbeelding 12">
            <a:hlinkClick r:id="rId4" action="ppaction://hlinksldjump"/>
            <a:extLst>
              <a:ext uri="{FF2B5EF4-FFF2-40B4-BE49-F238E27FC236}">
                <a16:creationId xmlns:a16="http://schemas.microsoft.com/office/drawing/2014/main" id="{782DD14C-7F88-4108-A112-89D7715908FD}"/>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4247135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846D127-A4BF-4B94-B8BC-759F1386F159}"/>
              </a:ext>
            </a:extLst>
          </p:cNvPr>
          <p:cNvSpPr>
            <a:spLocks noGrp="1"/>
          </p:cNvSpPr>
          <p:nvPr>
            <p:ph type="title"/>
          </p:nvPr>
        </p:nvSpPr>
        <p:spPr>
          <a:xfrm>
            <a:off x="838200" y="963877"/>
            <a:ext cx="3494362" cy="4930246"/>
          </a:xfrm>
        </p:spPr>
        <p:txBody>
          <a:bodyPr>
            <a:normAutofit/>
          </a:bodyPr>
          <a:lstStyle/>
          <a:p>
            <a:pPr algn="r"/>
            <a:r>
              <a:rPr lang="nl-NL" sz="4100" b="1">
                <a:solidFill>
                  <a:schemeClr val="accent1"/>
                </a:solidFill>
              </a:rPr>
              <a:t>Bergwandeling</a:t>
            </a:r>
            <a:r>
              <a:rPr lang="nl-NL" sz="4100">
                <a:solidFill>
                  <a:schemeClr val="accent1"/>
                </a:solidFill>
              </a:rPr>
              <a:t> </a:t>
            </a:r>
            <a:br>
              <a:rPr lang="nl-BE" sz="4100">
                <a:solidFill>
                  <a:schemeClr val="accent1"/>
                </a:solidFill>
              </a:rPr>
            </a:br>
            <a:endParaRPr lang="nl-BE" sz="410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4F9D7FCC-ED1F-41F5-89C7-3ECB561E182C}"/>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De </a:t>
            </a:r>
            <a:r>
              <a:rPr lang="nl-BE" sz="2400" dirty="0" err="1"/>
              <a:t>lkr</a:t>
            </a:r>
            <a:r>
              <a:rPr lang="nl-BE" sz="2400" dirty="0"/>
              <a:t> gaat zogezegd op stap met </a:t>
            </a:r>
            <a:r>
              <a:rPr lang="nl-BE" sz="2400" dirty="0" err="1"/>
              <a:t>lln</a:t>
            </a:r>
            <a:r>
              <a:rPr lang="nl-BE" sz="2400" dirty="0"/>
              <a:t> op een heel smal paadje (de </a:t>
            </a:r>
            <a:r>
              <a:rPr lang="nl-BE" sz="2400" dirty="0" err="1"/>
              <a:t>lln</a:t>
            </a:r>
            <a:r>
              <a:rPr lang="nl-BE" sz="2400" dirty="0"/>
              <a:t> staan op een rij op hun stoel). Onderweg kom je allerlei hindernissen tegen, ravijnen, rotsblokken, rovers, ... De </a:t>
            </a:r>
            <a:r>
              <a:rPr lang="nl-BE" sz="2400" dirty="0" err="1"/>
              <a:t>lkr</a:t>
            </a:r>
            <a:r>
              <a:rPr lang="nl-BE" sz="2400" dirty="0"/>
              <a:t> haalt bv. stoelen weg of zet er een bank tussen of ...  waardoor de </a:t>
            </a:r>
            <a:r>
              <a:rPr lang="nl-BE" sz="2400" dirty="0" err="1"/>
              <a:t>lln</a:t>
            </a:r>
            <a:r>
              <a:rPr lang="nl-BE" sz="2400" dirty="0"/>
              <a:t> dichter bij elkaar moeten staan. Ondertussen krijgen ze opdrachten zoals bv. op een rij gaan staan volgens hun huisnummer, de laatste letter van hun naam, ... (De </a:t>
            </a:r>
            <a:r>
              <a:rPr lang="nl-BE" sz="2400" dirty="0" err="1"/>
              <a:t>lkr</a:t>
            </a:r>
            <a:r>
              <a:rPr lang="nl-BE" sz="2400" dirty="0"/>
              <a:t> kan ook variëren door hen enkel te laten overleggen op non-verbale manier.) </a:t>
            </a:r>
            <a:r>
              <a:rPr lang="nl-BE" sz="2400" dirty="0" err="1"/>
              <a:t>Lln</a:t>
            </a:r>
            <a:r>
              <a:rPr lang="nl-BE" sz="2400" dirty="0"/>
              <a:t> moeten ervoor zorgen dat er niemand van de groep van de stoel valt. </a:t>
            </a:r>
          </a:p>
          <a:p>
            <a:endParaRPr lang="nl-BE" sz="2400" dirty="0"/>
          </a:p>
        </p:txBody>
      </p:sp>
      <p:pic>
        <p:nvPicPr>
          <p:cNvPr id="6" name="Afbeelding 5">
            <a:hlinkClick r:id="rId2" action="ppaction://hlinksldjump"/>
            <a:extLst>
              <a:ext uri="{FF2B5EF4-FFF2-40B4-BE49-F238E27FC236}">
                <a16:creationId xmlns:a16="http://schemas.microsoft.com/office/drawing/2014/main" id="{1C55BAE4-FE32-4419-A7A0-DDA30471DF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C8D6371A-1CED-4CBD-9E53-987B7E1135A9}"/>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2172281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CBECCF9-2F45-4CCF-A6BD-05DCE42D53F0}"/>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Beslis zelf</a:t>
            </a:r>
            <a:br>
              <a:rPr lang="nl-NL" b="1" dirty="0">
                <a:solidFill>
                  <a:schemeClr val="accent1"/>
                </a:solidFill>
              </a:rPr>
            </a:br>
            <a:r>
              <a:rPr lang="nl-BE" dirty="0">
                <a:solidFill>
                  <a:schemeClr val="accent1"/>
                </a:solidFill>
              </a:rPr>
              <a:t>H, B, T, A, E, C</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2A0FD2B9-9513-46D4-ADC5-A428E9CC8D0F}"/>
              </a:ext>
            </a:extLst>
          </p:cNvPr>
          <p:cNvSpPr>
            <a:spLocks noGrp="1"/>
          </p:cNvSpPr>
          <p:nvPr>
            <p:ph idx="1"/>
          </p:nvPr>
        </p:nvSpPr>
        <p:spPr>
          <a:xfrm>
            <a:off x="4976031" y="963877"/>
            <a:ext cx="6377769" cy="4930246"/>
          </a:xfrm>
        </p:spPr>
        <p:txBody>
          <a:bodyPr anchor="ctr">
            <a:normAutofit/>
          </a:bodyPr>
          <a:lstStyle/>
          <a:p>
            <a:pPr marL="0" indent="0" fontAlgn="base">
              <a:buNone/>
            </a:pPr>
            <a:r>
              <a:rPr lang="nl-NL" sz="2400" dirty="0"/>
              <a:t>De </a:t>
            </a:r>
            <a:r>
              <a:rPr lang="nl-NL" sz="2400" dirty="0" err="1"/>
              <a:t>lln</a:t>
            </a:r>
            <a:r>
              <a:rPr lang="nl-NL" sz="2400" dirty="0"/>
              <a:t> mogen van bv. 12 vragen kiezen welke 10 ze beantwoorden. </a:t>
            </a:r>
            <a:endParaRPr lang="nl-BE" sz="2400" dirty="0"/>
          </a:p>
          <a:p>
            <a:endParaRPr lang="nl-BE" sz="2400" dirty="0"/>
          </a:p>
        </p:txBody>
      </p:sp>
      <p:pic>
        <p:nvPicPr>
          <p:cNvPr id="6" name="Afbeelding 5">
            <a:hlinkClick r:id="rId2" action="ppaction://hlinksldjump"/>
            <a:extLst>
              <a:ext uri="{FF2B5EF4-FFF2-40B4-BE49-F238E27FC236}">
                <a16:creationId xmlns:a16="http://schemas.microsoft.com/office/drawing/2014/main" id="{982C89A3-941A-4EEF-B400-D173184FF8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28154280-2FB2-440A-BE9B-EEB53D80E820}"/>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10758484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6035E88-5851-4352-8412-301272E1508B}"/>
              </a:ext>
            </a:extLst>
          </p:cNvPr>
          <p:cNvSpPr>
            <a:spLocks noGrp="1"/>
          </p:cNvSpPr>
          <p:nvPr>
            <p:ph type="title"/>
          </p:nvPr>
        </p:nvSpPr>
        <p:spPr>
          <a:xfrm>
            <a:off x="838200" y="963877"/>
            <a:ext cx="3494362" cy="4930246"/>
          </a:xfrm>
        </p:spPr>
        <p:txBody>
          <a:bodyPr>
            <a:normAutofit/>
          </a:bodyPr>
          <a:lstStyle/>
          <a:p>
            <a:pPr algn="r"/>
            <a:r>
              <a:rPr lang="nl-BE" b="1" dirty="0">
                <a:solidFill>
                  <a:schemeClr val="accent1"/>
                </a:solidFill>
              </a:rPr>
              <a:t>Brainstorm</a:t>
            </a:r>
            <a:br>
              <a:rPr lang="nl-BE" b="1" dirty="0">
                <a:solidFill>
                  <a:schemeClr val="accent1"/>
                </a:solidFill>
              </a:rPr>
            </a:br>
            <a:r>
              <a:rPr lang="nl-BE" dirty="0">
                <a:solidFill>
                  <a:schemeClr val="accent1"/>
                </a:solidFill>
              </a:rPr>
              <a:t>H</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BEF33305-C5B6-4CC7-AF1B-87D8C72BBD72}"/>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De </a:t>
            </a:r>
            <a:r>
              <a:rPr lang="nl-BE" sz="2400" dirty="0" err="1"/>
              <a:t>lln</a:t>
            </a:r>
            <a:r>
              <a:rPr lang="nl-BE" sz="2400" dirty="0"/>
              <a:t> geven alle ideeën over /linken met aangegeven onderwerp, aangegeven vraag,… iemand noteert. </a:t>
            </a:r>
          </a:p>
          <a:p>
            <a:endParaRPr lang="nl-BE" sz="2400" dirty="0"/>
          </a:p>
        </p:txBody>
      </p:sp>
      <p:pic>
        <p:nvPicPr>
          <p:cNvPr id="6" name="Afbeelding 5">
            <a:hlinkClick r:id="rId2" action="ppaction://hlinksldjump"/>
            <a:extLst>
              <a:ext uri="{FF2B5EF4-FFF2-40B4-BE49-F238E27FC236}">
                <a16:creationId xmlns:a16="http://schemas.microsoft.com/office/drawing/2014/main" id="{1AC4ED9B-07F5-4D99-ADF8-53327C3A31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EC26FBAC-1390-45E5-975A-BBF9A8385E3A}"/>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22595664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E87CD4C-2F07-409B-9A94-51BEB0305F0E}"/>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Brief aan Mona</a:t>
            </a:r>
            <a:br>
              <a:rPr lang="nl-NL" b="1" dirty="0">
                <a:solidFill>
                  <a:schemeClr val="accent1"/>
                </a:solidFill>
              </a:rPr>
            </a:br>
            <a:r>
              <a:rPr lang="nl-BE" dirty="0">
                <a:solidFill>
                  <a:schemeClr val="accent1"/>
                </a:solidFill>
              </a:rPr>
              <a:t>B</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235FC698-4C54-4BAE-8C10-CFE809533C99}"/>
              </a:ext>
            </a:extLst>
          </p:cNvPr>
          <p:cNvSpPr>
            <a:spLocks noGrp="1"/>
          </p:cNvSpPr>
          <p:nvPr>
            <p:ph idx="1"/>
          </p:nvPr>
        </p:nvSpPr>
        <p:spPr>
          <a:xfrm>
            <a:off x="4976031" y="963877"/>
            <a:ext cx="6377769" cy="4930246"/>
          </a:xfrm>
        </p:spPr>
        <p:txBody>
          <a:bodyPr anchor="ctr">
            <a:normAutofit/>
          </a:bodyPr>
          <a:lstStyle/>
          <a:p>
            <a:pPr marL="0" indent="0" fontAlgn="base">
              <a:buNone/>
            </a:pPr>
            <a:r>
              <a:rPr lang="nl-NL" sz="2400" dirty="0"/>
              <a:t>De </a:t>
            </a:r>
            <a:r>
              <a:rPr lang="nl-NL" sz="2400" dirty="0" err="1"/>
              <a:t>ll</a:t>
            </a:r>
            <a:r>
              <a:rPr lang="nl-NL" sz="2400" dirty="0"/>
              <a:t> noteert zelf een vraag ‘aan Mona’ over zaken die nog niet zo duidelijk zijn en de </a:t>
            </a:r>
            <a:r>
              <a:rPr lang="nl-NL" sz="2400" dirty="0" err="1"/>
              <a:t>ll</a:t>
            </a:r>
            <a:r>
              <a:rPr lang="nl-NL" sz="2400" dirty="0"/>
              <a:t> probeert ook het antwoord te noteren. </a:t>
            </a:r>
            <a:endParaRPr lang="nl-BE" sz="2400" dirty="0"/>
          </a:p>
          <a:p>
            <a:endParaRPr lang="nl-BE" sz="2400" dirty="0"/>
          </a:p>
        </p:txBody>
      </p:sp>
      <p:pic>
        <p:nvPicPr>
          <p:cNvPr id="6" name="Afbeelding 5">
            <a:hlinkClick r:id="rId2" action="ppaction://hlinksldjump"/>
            <a:extLst>
              <a:ext uri="{FF2B5EF4-FFF2-40B4-BE49-F238E27FC236}">
                <a16:creationId xmlns:a16="http://schemas.microsoft.com/office/drawing/2014/main" id="{3B309DF7-5067-4D2B-898F-CD226654D7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02A1B9FA-F7C5-4B1A-85A2-42BB2F1B891C}"/>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13680552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4644278-70F4-4B04-991C-0DDE959AA76E}"/>
              </a:ext>
            </a:extLst>
          </p:cNvPr>
          <p:cNvSpPr>
            <a:spLocks noGrp="1"/>
          </p:cNvSpPr>
          <p:nvPr>
            <p:ph type="title"/>
          </p:nvPr>
        </p:nvSpPr>
        <p:spPr>
          <a:xfrm>
            <a:off x="838200" y="963877"/>
            <a:ext cx="3494362" cy="4930246"/>
          </a:xfrm>
        </p:spPr>
        <p:txBody>
          <a:bodyPr>
            <a:normAutofit/>
          </a:bodyPr>
          <a:lstStyle/>
          <a:p>
            <a:pPr algn="r"/>
            <a:r>
              <a:rPr lang="en-US" b="1" dirty="0">
                <a:solidFill>
                  <a:schemeClr val="accent1"/>
                </a:solidFill>
              </a:rPr>
              <a:t>BV-interview</a:t>
            </a:r>
            <a:br>
              <a:rPr lang="en-US" b="1" dirty="0">
                <a:solidFill>
                  <a:schemeClr val="accent1"/>
                </a:solidFill>
              </a:rPr>
            </a:br>
            <a:r>
              <a:rPr lang="en-US" dirty="0">
                <a:solidFill>
                  <a:schemeClr val="accent1"/>
                </a:solidFill>
              </a:rPr>
              <a:t>H, B, T, E</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F03A0D50-A3FE-4F06-B86C-A0370ACA6269}"/>
              </a:ext>
            </a:extLst>
          </p:cNvPr>
          <p:cNvSpPr>
            <a:spLocks noGrp="1"/>
          </p:cNvSpPr>
          <p:nvPr>
            <p:ph idx="1"/>
          </p:nvPr>
        </p:nvSpPr>
        <p:spPr>
          <a:xfrm>
            <a:off x="4976031" y="963877"/>
            <a:ext cx="6377769" cy="4930246"/>
          </a:xfrm>
        </p:spPr>
        <p:txBody>
          <a:bodyPr anchor="ctr">
            <a:normAutofit/>
          </a:bodyPr>
          <a:lstStyle/>
          <a:p>
            <a:pPr marL="0" indent="0" fontAlgn="base">
              <a:buNone/>
            </a:pPr>
            <a:r>
              <a:rPr lang="nl-NL" sz="2400" dirty="0"/>
              <a:t>Iedereen noteert 1 of meerdere vragen op aparte blaadjes, de vragen worden verzameld, om beurten beantwoorden de </a:t>
            </a:r>
            <a:r>
              <a:rPr lang="nl-NL" sz="2400" dirty="0" err="1"/>
              <a:t>lln</a:t>
            </a:r>
            <a:r>
              <a:rPr lang="nl-NL" sz="2400" dirty="0"/>
              <a:t> het stapeltje vragen in beperkte tijd en na ontvangst van een groot applaus. </a:t>
            </a:r>
            <a:endParaRPr lang="nl-BE" sz="2400" dirty="0"/>
          </a:p>
          <a:p>
            <a:endParaRPr lang="nl-BE" sz="2400" dirty="0"/>
          </a:p>
        </p:txBody>
      </p:sp>
      <p:pic>
        <p:nvPicPr>
          <p:cNvPr id="6" name="Afbeelding 5">
            <a:hlinkClick r:id="rId2" action="ppaction://hlinksldjump"/>
            <a:extLst>
              <a:ext uri="{FF2B5EF4-FFF2-40B4-BE49-F238E27FC236}">
                <a16:creationId xmlns:a16="http://schemas.microsoft.com/office/drawing/2014/main" id="{24615E9C-5CF2-4032-A531-EAB3F6A22E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8BE99BBD-CE87-4734-8E06-28D3A31F531E}"/>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5561176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B3B61B9-4C35-4BF6-8EC0-1A2114D12520}"/>
              </a:ext>
            </a:extLst>
          </p:cNvPr>
          <p:cNvSpPr>
            <a:spLocks noGrp="1"/>
          </p:cNvSpPr>
          <p:nvPr>
            <p:ph type="title"/>
          </p:nvPr>
        </p:nvSpPr>
        <p:spPr>
          <a:xfrm>
            <a:off x="838200" y="963877"/>
            <a:ext cx="3494362" cy="4930246"/>
          </a:xfrm>
        </p:spPr>
        <p:txBody>
          <a:bodyPr>
            <a:normAutofit/>
          </a:bodyPr>
          <a:lstStyle/>
          <a:p>
            <a:pPr algn="r"/>
            <a:r>
              <a:rPr lang="nl-NL" sz="3700" b="1" dirty="0">
                <a:solidFill>
                  <a:schemeClr val="accent1"/>
                </a:solidFill>
              </a:rPr>
              <a:t>Carrouselgesprek </a:t>
            </a:r>
            <a:r>
              <a:rPr lang="nl-BE" sz="3700" dirty="0">
                <a:solidFill>
                  <a:schemeClr val="accent1"/>
                </a:solidFill>
              </a:rPr>
              <a:t>H</a:t>
            </a:r>
            <a:br>
              <a:rPr lang="nl-BE" sz="3700" dirty="0">
                <a:solidFill>
                  <a:schemeClr val="accent1"/>
                </a:solidFill>
              </a:rPr>
            </a:br>
            <a:endParaRPr lang="nl-BE" sz="3700"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F27FD3B1-3A12-4A13-89B7-763F42A8B329}"/>
              </a:ext>
            </a:extLst>
          </p:cNvPr>
          <p:cNvSpPr>
            <a:spLocks noGrp="1"/>
          </p:cNvSpPr>
          <p:nvPr>
            <p:ph idx="1"/>
          </p:nvPr>
        </p:nvSpPr>
        <p:spPr>
          <a:xfrm>
            <a:off x="4976031" y="963877"/>
            <a:ext cx="6377769" cy="4930246"/>
          </a:xfrm>
        </p:spPr>
        <p:txBody>
          <a:bodyPr anchor="ctr">
            <a:normAutofit/>
          </a:bodyPr>
          <a:lstStyle/>
          <a:p>
            <a:pPr marL="0" indent="0" fontAlgn="base">
              <a:buNone/>
            </a:pPr>
            <a:r>
              <a:rPr lang="nl-NL" sz="2400" dirty="0"/>
              <a:t>De </a:t>
            </a:r>
            <a:r>
              <a:rPr lang="nl-NL" sz="2400" dirty="0" err="1"/>
              <a:t>lln</a:t>
            </a:r>
            <a:r>
              <a:rPr lang="nl-NL" sz="2400" dirty="0"/>
              <a:t> zitten in 2 cirkels per koppel recht tegenover elkaar. De buitenste cirkel en de binnenste cirkel krijgen een opdracht. Per koppel (tegenover elkaar) wordt de opdracht uitgevoerd. De buitenste cirkel draait door… (terug opdrachten)</a:t>
            </a:r>
            <a:endParaRPr lang="nl-BE" sz="2400" dirty="0"/>
          </a:p>
          <a:p>
            <a:endParaRPr lang="nl-BE" sz="2400" dirty="0"/>
          </a:p>
        </p:txBody>
      </p:sp>
      <p:pic>
        <p:nvPicPr>
          <p:cNvPr id="6" name="Afbeelding 5">
            <a:hlinkClick r:id="rId2" action="ppaction://hlinksldjump"/>
            <a:extLst>
              <a:ext uri="{FF2B5EF4-FFF2-40B4-BE49-F238E27FC236}">
                <a16:creationId xmlns:a16="http://schemas.microsoft.com/office/drawing/2014/main" id="{BCD6AA5E-98D6-4B13-B10E-7537C258D1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EDCEFA64-9DF6-4E4B-AB84-45A69C27DDF4}"/>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1657426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992ADBC-0B2F-4F3A-B71E-AA3DFC825621}"/>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De stoel</a:t>
            </a:r>
            <a:r>
              <a:rPr lang="nl-NL" dirty="0">
                <a:solidFill>
                  <a:schemeClr val="accent1"/>
                </a:solidFill>
              </a:rPr>
              <a:t> </a:t>
            </a:r>
            <a:br>
              <a:rPr lang="nl-NL" dirty="0">
                <a:solidFill>
                  <a:schemeClr val="accent1"/>
                </a:solidFill>
              </a:rPr>
            </a:br>
            <a:r>
              <a:rPr lang="nl-NL" dirty="0">
                <a:solidFill>
                  <a:schemeClr val="accent1"/>
                </a:solidFill>
              </a:rPr>
              <a:t>T, A</a:t>
            </a: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2FBF1E65-6DFA-436F-9D71-759230BE8020}"/>
              </a:ext>
            </a:extLst>
          </p:cNvPr>
          <p:cNvSpPr>
            <a:spLocks noGrp="1"/>
          </p:cNvSpPr>
          <p:nvPr>
            <p:ph idx="1"/>
          </p:nvPr>
        </p:nvSpPr>
        <p:spPr>
          <a:xfrm>
            <a:off x="4976031" y="963877"/>
            <a:ext cx="6377769" cy="4930246"/>
          </a:xfrm>
        </p:spPr>
        <p:txBody>
          <a:bodyPr anchor="ctr">
            <a:normAutofit/>
          </a:bodyPr>
          <a:lstStyle/>
          <a:p>
            <a:pPr marL="0" indent="0">
              <a:buNone/>
            </a:pPr>
            <a:r>
              <a:rPr lang="nl-NL" sz="2400" dirty="0"/>
              <a:t>Enkele </a:t>
            </a:r>
            <a:r>
              <a:rPr lang="nl-NL" sz="2400" dirty="0" err="1"/>
              <a:t>lln</a:t>
            </a:r>
            <a:r>
              <a:rPr lang="nl-NL" sz="2400" dirty="0"/>
              <a:t> krijgen een ‘stoel’/ ‘rol’ toegewezen, ze bekijken de situatie vanuit hun rol en handelen ook zo of bespreken de situatie vanuit hun rol.</a:t>
            </a:r>
            <a:endParaRPr lang="nl-BE" sz="2400" dirty="0"/>
          </a:p>
        </p:txBody>
      </p:sp>
      <p:pic>
        <p:nvPicPr>
          <p:cNvPr id="6" name="Afbeelding 5">
            <a:hlinkClick r:id="rId2" action="ppaction://hlinksldjump"/>
            <a:extLst>
              <a:ext uri="{FF2B5EF4-FFF2-40B4-BE49-F238E27FC236}">
                <a16:creationId xmlns:a16="http://schemas.microsoft.com/office/drawing/2014/main" id="{2BACE191-F5F7-4D06-8622-D259815884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F27C3143-1D3F-4757-A6BD-C5EFD7291F1F}"/>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28868699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1129F67-67DB-4108-ACFD-6100C5E90FF4}"/>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Elkaar bevragen</a:t>
            </a:r>
            <a:br>
              <a:rPr lang="nl-BE" dirty="0">
                <a:solidFill>
                  <a:schemeClr val="accent1"/>
                </a:solidFill>
              </a:rPr>
            </a:br>
            <a:r>
              <a:rPr lang="nl-BE" dirty="0">
                <a:solidFill>
                  <a:schemeClr val="accent1"/>
                </a:solidFill>
              </a:rPr>
              <a:t>H, B, T</a:t>
            </a:r>
            <a:br>
              <a:rPr lang="nl-BE" dirty="0">
                <a:solidFill>
                  <a:schemeClr val="accent1"/>
                </a:solidFill>
              </a:rPr>
            </a:br>
            <a:endParaRPr lang="nl-BE" dirty="0">
              <a:solidFill>
                <a:schemeClr val="accent1"/>
              </a:solidFill>
            </a:endParaRPr>
          </a:p>
        </p:txBody>
      </p:sp>
      <p:cxnSp>
        <p:nvCxnSpPr>
          <p:cNvPr id="17" name="Straight Connector 16">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50D4352-6030-48A7-8E1F-12C4E80F2FA3}"/>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a:t>Aan het einde van een stuk leerinhoud stellen de lln zelf vragen op en bevragen elkaar.</a:t>
            </a:r>
          </a:p>
          <a:p>
            <a:endParaRPr lang="nl-BE" sz="2400" dirty="0"/>
          </a:p>
        </p:txBody>
      </p:sp>
      <p:pic>
        <p:nvPicPr>
          <p:cNvPr id="9" name="Afbeelding 8">
            <a:hlinkClick r:id="rId2" action="ppaction://hlinksldjump"/>
            <a:extLst>
              <a:ext uri="{FF2B5EF4-FFF2-40B4-BE49-F238E27FC236}">
                <a16:creationId xmlns:a16="http://schemas.microsoft.com/office/drawing/2014/main" id="{907EEAA3-ED7E-4E86-BBEC-8E67A3563D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11" name="Afbeelding 10">
            <a:hlinkClick r:id="rId4" action="ppaction://hlinksldjump"/>
            <a:extLst>
              <a:ext uri="{FF2B5EF4-FFF2-40B4-BE49-F238E27FC236}">
                <a16:creationId xmlns:a16="http://schemas.microsoft.com/office/drawing/2014/main" id="{A217D896-8DF7-45C0-9D12-CF5CCFE06078}"/>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23230490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2E6C76A-2857-41DC-A373-0C3CCDE2501E}"/>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Elkaar uitleg geven</a:t>
            </a:r>
            <a:r>
              <a:rPr lang="nl-BE" dirty="0">
                <a:solidFill>
                  <a:schemeClr val="accent1"/>
                </a:solidFill>
              </a:rPr>
              <a:t> </a:t>
            </a:r>
            <a:br>
              <a:rPr lang="nl-BE" dirty="0">
                <a:solidFill>
                  <a:schemeClr val="accent1"/>
                </a:solidFill>
              </a:rPr>
            </a:br>
            <a:r>
              <a:rPr lang="nl-BE" dirty="0">
                <a:solidFill>
                  <a:schemeClr val="accent1"/>
                </a:solidFill>
              </a:rPr>
              <a:t>H, B, T</a:t>
            </a:r>
            <a:br>
              <a:rPr lang="nl-BE" dirty="0">
                <a:solidFill>
                  <a:schemeClr val="accent1"/>
                </a:solidFill>
              </a:rPr>
            </a:br>
            <a:endParaRPr lang="nl-BE" dirty="0">
              <a:solidFill>
                <a:schemeClr val="accent1"/>
              </a:solidFill>
            </a:endParaRPr>
          </a:p>
        </p:txBody>
      </p:sp>
      <p:cxnSp>
        <p:nvCxnSpPr>
          <p:cNvPr id="17" name="Straight Connector 16">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EB4CED9D-31FB-4336-B009-1CB5FD952A04}"/>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De leerlingen leggen zelf de zaken aan elkaar uit die nog niet duidelijk zijn voor 1 van de 2. </a:t>
            </a:r>
          </a:p>
          <a:p>
            <a:endParaRPr lang="nl-BE" sz="2400" dirty="0"/>
          </a:p>
        </p:txBody>
      </p:sp>
      <p:pic>
        <p:nvPicPr>
          <p:cNvPr id="9" name="Afbeelding 8">
            <a:hlinkClick r:id="rId2" action="ppaction://hlinksldjump"/>
            <a:extLst>
              <a:ext uri="{FF2B5EF4-FFF2-40B4-BE49-F238E27FC236}">
                <a16:creationId xmlns:a16="http://schemas.microsoft.com/office/drawing/2014/main" id="{82D9369B-C6BE-443A-B5BA-ADBEC9122D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11" name="Afbeelding 10">
            <a:hlinkClick r:id="rId4" action="ppaction://hlinksldjump"/>
            <a:extLst>
              <a:ext uri="{FF2B5EF4-FFF2-40B4-BE49-F238E27FC236}">
                <a16:creationId xmlns:a16="http://schemas.microsoft.com/office/drawing/2014/main" id="{EB940817-9CF0-4B2C-9049-C6AFD304CE08}"/>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3561022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6AD990"/>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E4505C23-674B-4195-81D6-0C127FEAE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9161029" cy="1490093"/>
          </a:xfrm>
          <a:custGeom>
            <a:avLst/>
            <a:gdLst>
              <a:gd name="connsiteX0" fmla="*/ 0 w 9161029"/>
              <a:gd name="connsiteY0" fmla="*/ 0 h 1490093"/>
              <a:gd name="connsiteX1" fmla="*/ 2046494 w 9161029"/>
              <a:gd name="connsiteY1" fmla="*/ 0 h 1490093"/>
              <a:gd name="connsiteX2" fmla="*/ 2496613 w 9161029"/>
              <a:gd name="connsiteY2" fmla="*/ 0 h 1490093"/>
              <a:gd name="connsiteX3" fmla="*/ 3235839 w 9161029"/>
              <a:gd name="connsiteY3" fmla="*/ 0 h 1490093"/>
              <a:gd name="connsiteX4" fmla="*/ 9161029 w 9161029"/>
              <a:gd name="connsiteY4" fmla="*/ 0 h 1490093"/>
              <a:gd name="connsiteX5" fmla="*/ 8470921 w 9161029"/>
              <a:gd name="connsiteY5" fmla="*/ 1490093 h 1490093"/>
              <a:gd name="connsiteX6" fmla="*/ 0 w 9161029"/>
              <a:gd name="connsiteY6"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1029" h="1490093">
                <a:moveTo>
                  <a:pt x="0" y="0"/>
                </a:moveTo>
                <a:lnTo>
                  <a:pt x="2046494" y="0"/>
                </a:lnTo>
                <a:lnTo>
                  <a:pt x="2496613" y="0"/>
                </a:lnTo>
                <a:lnTo>
                  <a:pt x="3235839" y="0"/>
                </a:lnTo>
                <a:lnTo>
                  <a:pt x="9161029" y="0"/>
                </a:lnTo>
                <a:lnTo>
                  <a:pt x="8470921" y="1490093"/>
                </a:lnTo>
                <a:lnTo>
                  <a:pt x="0" y="1490093"/>
                </a:ln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75DE7AD-4047-4231-B089-C1BDF5D5F07B}"/>
              </a:ext>
            </a:extLst>
          </p:cNvPr>
          <p:cNvSpPr>
            <a:spLocks noGrp="1"/>
          </p:cNvSpPr>
          <p:nvPr>
            <p:ph type="title"/>
          </p:nvPr>
        </p:nvSpPr>
        <p:spPr>
          <a:xfrm>
            <a:off x="838200" y="5529884"/>
            <a:ext cx="7719381" cy="1096331"/>
          </a:xfrm>
        </p:spPr>
        <p:txBody>
          <a:bodyPr>
            <a:normAutofit/>
          </a:bodyPr>
          <a:lstStyle/>
          <a:p>
            <a:r>
              <a:rPr lang="nl-BE" dirty="0">
                <a:solidFill>
                  <a:srgbClr val="20412B"/>
                </a:solidFill>
              </a:rPr>
              <a:t>Begrijpen</a:t>
            </a:r>
          </a:p>
        </p:txBody>
      </p:sp>
      <p:sp>
        <p:nvSpPr>
          <p:cNvPr id="16" name="Freeform: Shape 15">
            <a:extLst>
              <a:ext uri="{FF2B5EF4-FFF2-40B4-BE49-F238E27FC236}">
                <a16:creationId xmlns:a16="http://schemas.microsoft.com/office/drawing/2014/main" id="{65C9B8F0-FF66-4C15-BD05-E86B87331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37" y="5367908"/>
            <a:ext cx="3428963" cy="1490093"/>
          </a:xfrm>
          <a:custGeom>
            <a:avLst/>
            <a:gdLst>
              <a:gd name="connsiteX0" fmla="*/ 690108 w 3428963"/>
              <a:gd name="connsiteY0" fmla="*/ 0 h 1490093"/>
              <a:gd name="connsiteX1" fmla="*/ 3428963 w 3428963"/>
              <a:gd name="connsiteY1" fmla="*/ 0 h 1490093"/>
              <a:gd name="connsiteX2" fmla="*/ 3428963 w 3428963"/>
              <a:gd name="connsiteY2" fmla="*/ 1490093 h 1490093"/>
              <a:gd name="connsiteX3" fmla="*/ 0 w 3428963"/>
              <a:gd name="connsiteY3" fmla="*/ 1490093 h 1490093"/>
            </a:gdLst>
            <a:ahLst/>
            <a:cxnLst>
              <a:cxn ang="0">
                <a:pos x="connsiteX0" y="connsiteY0"/>
              </a:cxn>
              <a:cxn ang="0">
                <a:pos x="connsiteX1" y="connsiteY1"/>
              </a:cxn>
              <a:cxn ang="0">
                <a:pos x="connsiteX2" y="connsiteY2"/>
              </a:cxn>
              <a:cxn ang="0">
                <a:pos x="connsiteX3" y="connsiteY3"/>
              </a:cxn>
            </a:cxnLst>
            <a:rect l="l" t="t" r="r" b="b"/>
            <a:pathLst>
              <a:path w="3428963" h="1490093">
                <a:moveTo>
                  <a:pt x="690108" y="0"/>
                </a:moveTo>
                <a:lnTo>
                  <a:pt x="3428963" y="0"/>
                </a:lnTo>
                <a:lnTo>
                  <a:pt x="3428963" y="1490093"/>
                </a:lnTo>
                <a:lnTo>
                  <a:pt x="0" y="1490093"/>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4" name="Tijdelijke aanduiding voor inhoud 3">
            <a:extLst>
              <a:ext uri="{FF2B5EF4-FFF2-40B4-BE49-F238E27FC236}">
                <a16:creationId xmlns:a16="http://schemas.microsoft.com/office/drawing/2014/main" id="{3F84835D-D48B-4661-8136-0F19AECFD754}"/>
              </a:ext>
            </a:extLst>
          </p:cNvPr>
          <p:cNvGraphicFramePr>
            <a:graphicFrameLocks noGrp="1"/>
          </p:cNvGraphicFramePr>
          <p:nvPr>
            <p:ph idx="1"/>
            <p:extLst>
              <p:ext uri="{D42A27DB-BD31-4B8C-83A1-F6EECF244321}">
                <p14:modId xmlns:p14="http://schemas.microsoft.com/office/powerpoint/2010/main" val="2665021968"/>
              </p:ext>
            </p:extLst>
          </p:nvPr>
        </p:nvGraphicFramePr>
        <p:xfrm>
          <a:off x="354563" y="485192"/>
          <a:ext cx="11551302" cy="4586730"/>
        </p:xfrm>
        <a:graphic>
          <a:graphicData uri="http://schemas.openxmlformats.org/drawingml/2006/table">
            <a:tbl>
              <a:tblPr firstRow="1" bandRow="1"/>
              <a:tblGrid>
                <a:gridCol w="1283478">
                  <a:extLst>
                    <a:ext uri="{9D8B030D-6E8A-4147-A177-3AD203B41FA5}">
                      <a16:colId xmlns:a16="http://schemas.microsoft.com/office/drawing/2014/main" val="1885616393"/>
                    </a:ext>
                  </a:extLst>
                </a:gridCol>
                <a:gridCol w="1283478">
                  <a:extLst>
                    <a:ext uri="{9D8B030D-6E8A-4147-A177-3AD203B41FA5}">
                      <a16:colId xmlns:a16="http://schemas.microsoft.com/office/drawing/2014/main" val="70027889"/>
                    </a:ext>
                  </a:extLst>
                </a:gridCol>
                <a:gridCol w="1283478">
                  <a:extLst>
                    <a:ext uri="{9D8B030D-6E8A-4147-A177-3AD203B41FA5}">
                      <a16:colId xmlns:a16="http://schemas.microsoft.com/office/drawing/2014/main" val="3933698769"/>
                    </a:ext>
                  </a:extLst>
                </a:gridCol>
                <a:gridCol w="1283478">
                  <a:extLst>
                    <a:ext uri="{9D8B030D-6E8A-4147-A177-3AD203B41FA5}">
                      <a16:colId xmlns:a16="http://schemas.microsoft.com/office/drawing/2014/main" val="1611178235"/>
                    </a:ext>
                  </a:extLst>
                </a:gridCol>
                <a:gridCol w="1283478">
                  <a:extLst>
                    <a:ext uri="{9D8B030D-6E8A-4147-A177-3AD203B41FA5}">
                      <a16:colId xmlns:a16="http://schemas.microsoft.com/office/drawing/2014/main" val="4057701732"/>
                    </a:ext>
                  </a:extLst>
                </a:gridCol>
                <a:gridCol w="1283478">
                  <a:extLst>
                    <a:ext uri="{9D8B030D-6E8A-4147-A177-3AD203B41FA5}">
                      <a16:colId xmlns:a16="http://schemas.microsoft.com/office/drawing/2014/main" val="3881167850"/>
                    </a:ext>
                  </a:extLst>
                </a:gridCol>
                <a:gridCol w="1283478">
                  <a:extLst>
                    <a:ext uri="{9D8B030D-6E8A-4147-A177-3AD203B41FA5}">
                      <a16:colId xmlns:a16="http://schemas.microsoft.com/office/drawing/2014/main" val="223391311"/>
                    </a:ext>
                  </a:extLst>
                </a:gridCol>
                <a:gridCol w="1283478">
                  <a:extLst>
                    <a:ext uri="{9D8B030D-6E8A-4147-A177-3AD203B41FA5}">
                      <a16:colId xmlns:a16="http://schemas.microsoft.com/office/drawing/2014/main" val="905583144"/>
                    </a:ext>
                  </a:extLst>
                </a:gridCol>
                <a:gridCol w="1283478">
                  <a:extLst>
                    <a:ext uri="{9D8B030D-6E8A-4147-A177-3AD203B41FA5}">
                      <a16:colId xmlns:a16="http://schemas.microsoft.com/office/drawing/2014/main" val="1256742921"/>
                    </a:ext>
                  </a:extLst>
                </a:gridCol>
              </a:tblGrid>
              <a:tr h="917346">
                <a:tc>
                  <a:txBody>
                    <a:bodyPr/>
                    <a:lstStyle/>
                    <a:p>
                      <a:pPr algn="ctr"/>
                      <a:r>
                        <a:rPr lang="nl-BE" sz="1200" dirty="0">
                          <a:solidFill>
                            <a:srgbClr val="20412B"/>
                          </a:solidFill>
                          <a:hlinkClick r:id="rId2" action="ppaction://hlinksldjump">
                            <a:extLst>
                              <a:ext uri="{A12FA001-AC4F-418D-AE19-62706E023703}">
                                <ahyp:hlinkClr xmlns:ahyp="http://schemas.microsoft.com/office/drawing/2018/hyperlinkcolor" val="tx"/>
                              </a:ext>
                            </a:extLst>
                          </a:hlinkClick>
                        </a:rPr>
                        <a:t>Beslis zelf</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20412B"/>
                          </a:solidFill>
                          <a:hlinkClick r:id="rId3" action="ppaction://hlinksldjump">
                            <a:extLst>
                              <a:ext uri="{A12FA001-AC4F-418D-AE19-62706E023703}">
                                <ahyp:hlinkClr xmlns:ahyp="http://schemas.microsoft.com/office/drawing/2018/hyperlinkcolor" val="tx"/>
                              </a:ext>
                            </a:extLst>
                          </a:hlinkClick>
                        </a:rPr>
                        <a:t>Escaperoom</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err="1">
                          <a:solidFill>
                            <a:srgbClr val="20412B"/>
                          </a:solidFill>
                          <a:hlinkClick r:id="rId4" action="ppaction://hlinksldjump">
                            <a:extLst>
                              <a:ext uri="{A12FA001-AC4F-418D-AE19-62706E023703}">
                                <ahyp:hlinkClr xmlns:ahyp="http://schemas.microsoft.com/office/drawing/2018/hyperlinkcolor" val="tx"/>
                              </a:ext>
                            </a:extLst>
                          </a:hlinkClick>
                        </a:rPr>
                        <a:t>Kahoot</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err="1">
                          <a:solidFill>
                            <a:srgbClr val="20412B"/>
                          </a:solidFill>
                          <a:hlinkClick r:id="rId5" action="ppaction://hlinksldjump">
                            <a:extLst>
                              <a:ext uri="{A12FA001-AC4F-418D-AE19-62706E023703}">
                                <ahyp:hlinkClr xmlns:ahyp="http://schemas.microsoft.com/office/drawing/2018/hyperlinkcolor" val="tx"/>
                              </a:ext>
                            </a:extLst>
                          </a:hlinkClick>
                        </a:rPr>
                        <a:t>Nearpod</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20412B"/>
                          </a:solidFill>
                          <a:hlinkClick r:id="rId6" action="ppaction://hlinksldjump">
                            <a:extLst>
                              <a:ext uri="{A12FA001-AC4F-418D-AE19-62706E023703}">
                                <ahyp:hlinkClr xmlns:ahyp="http://schemas.microsoft.com/office/drawing/2018/hyperlinkcolor" val="tx"/>
                              </a:ext>
                            </a:extLst>
                          </a:hlinkClick>
                        </a:rPr>
                        <a:t>Placemats</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err="1">
                          <a:solidFill>
                            <a:srgbClr val="20412B"/>
                          </a:solidFill>
                          <a:hlinkClick r:id="rId7" action="ppaction://hlinksldjump">
                            <a:extLst>
                              <a:ext uri="{A12FA001-AC4F-418D-AE19-62706E023703}">
                                <ahyp:hlinkClr xmlns:ahyp="http://schemas.microsoft.com/office/drawing/2018/hyperlinkcolor" val="tx"/>
                              </a:ext>
                            </a:extLst>
                          </a:hlinkClick>
                        </a:rPr>
                        <a:t>Quizziz</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20412B"/>
                          </a:solidFill>
                          <a:hlinkClick r:id="rId8" action="ppaction://hlinksldjump">
                            <a:extLst>
                              <a:ext uri="{A12FA001-AC4F-418D-AE19-62706E023703}">
                                <ahyp:hlinkClr xmlns:ahyp="http://schemas.microsoft.com/office/drawing/2018/hyperlinkcolor" val="tx"/>
                              </a:ext>
                            </a:extLst>
                          </a:hlinkClick>
                        </a:rPr>
                        <a:t>Tweegesprek</a:t>
                      </a:r>
                      <a:endParaRPr lang="nl-BE" sz="1200" dirty="0">
                        <a:solidFill>
                          <a:srgbClr val="20412B"/>
                        </a:solidFill>
                      </a:endParaRPr>
                    </a:p>
                    <a:p>
                      <a:pPr algn="ct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20412B"/>
                          </a:solidFill>
                          <a:hlinkClick r:id="rId9" action="ppaction://hlinksldjump">
                            <a:extLst>
                              <a:ext uri="{A12FA001-AC4F-418D-AE19-62706E023703}">
                                <ahyp:hlinkClr xmlns:ahyp="http://schemas.microsoft.com/office/drawing/2018/hyperlinkcolor" val="tx"/>
                              </a:ext>
                            </a:extLst>
                          </a:hlinkClick>
                        </a:rPr>
                        <a:t>Wat/ wie ben ik?</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BE" sz="120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25865198"/>
                  </a:ext>
                </a:extLst>
              </a:tr>
              <a:tr h="917346">
                <a:tc>
                  <a:txBody>
                    <a:bodyPr/>
                    <a:lstStyle/>
                    <a:p>
                      <a:pPr algn="ctr"/>
                      <a:r>
                        <a:rPr lang="nl-BE" sz="1200" dirty="0">
                          <a:solidFill>
                            <a:srgbClr val="20412B"/>
                          </a:solidFill>
                          <a:hlinkClick r:id="rId10" action="ppaction://hlinksldjump">
                            <a:extLst>
                              <a:ext uri="{A12FA001-AC4F-418D-AE19-62706E023703}">
                                <ahyp:hlinkClr xmlns:ahyp="http://schemas.microsoft.com/office/drawing/2018/hyperlinkcolor" val="tx"/>
                              </a:ext>
                            </a:extLst>
                          </a:hlinkClick>
                        </a:rPr>
                        <a:t>Brief aan Mona</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20412B"/>
                          </a:solidFill>
                          <a:hlinkClick r:id="rId11" action="ppaction://hlinksldjump">
                            <a:extLst>
                              <a:ext uri="{A12FA001-AC4F-418D-AE19-62706E023703}">
                                <ahyp:hlinkClr xmlns:ahyp="http://schemas.microsoft.com/office/drawing/2018/hyperlinkcolor" val="tx"/>
                              </a:ext>
                            </a:extLst>
                          </a:hlinkClick>
                        </a:rPr>
                        <a:t>Google Forms</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20412B"/>
                          </a:solidFill>
                          <a:hlinkClick r:id="rId12" action="ppaction://hlinksldjump">
                            <a:extLst>
                              <a:ext uri="{A12FA001-AC4F-418D-AE19-62706E023703}">
                                <ahyp:hlinkClr xmlns:ahyp="http://schemas.microsoft.com/office/drawing/2018/hyperlinkcolor" val="tx"/>
                              </a:ext>
                            </a:extLst>
                          </a:hlinkClick>
                        </a:rPr>
                        <a:t>Kern noteren</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20412B"/>
                          </a:solidFill>
                          <a:hlinkClick r:id="rId13" action="ppaction://hlinksldjump">
                            <a:extLst>
                              <a:ext uri="{A12FA001-AC4F-418D-AE19-62706E023703}">
                                <ahyp:hlinkClr xmlns:ahyp="http://schemas.microsoft.com/office/drawing/2018/hyperlinkcolor" val="tx"/>
                              </a:ext>
                            </a:extLst>
                          </a:hlinkClick>
                        </a:rPr>
                        <a:t>Neem door en post wat onduidelijk is</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err="1">
                          <a:solidFill>
                            <a:srgbClr val="20412B"/>
                          </a:solidFill>
                          <a:hlinkClick r:id="rId14" action="ppaction://hlinksldjump">
                            <a:extLst>
                              <a:ext uri="{A12FA001-AC4F-418D-AE19-62706E023703}">
                                <ahyp:hlinkClr xmlns:ahyp="http://schemas.microsoft.com/office/drawing/2018/hyperlinkcolor" val="tx"/>
                              </a:ext>
                            </a:extLst>
                          </a:hlinkClick>
                        </a:rPr>
                        <a:t>Plickers</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err="1">
                          <a:solidFill>
                            <a:srgbClr val="20412B"/>
                          </a:solidFill>
                          <a:hlinkClick r:id="rId15" action="ppaction://hlinksldjump">
                            <a:extLst>
                              <a:ext uri="{A12FA001-AC4F-418D-AE19-62706E023703}">
                                <ahyp:hlinkClr xmlns:ahyp="http://schemas.microsoft.com/office/drawing/2018/hyperlinkcolor" val="tx"/>
                              </a:ext>
                            </a:extLst>
                          </a:hlinkClick>
                        </a:rPr>
                        <a:t>Socrative</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20412B"/>
                          </a:solidFill>
                          <a:hlinkClick r:id="rId16" action="ppaction://hlinksldjump">
                            <a:extLst>
                              <a:ext uri="{A12FA001-AC4F-418D-AE19-62706E023703}">
                                <ahyp:hlinkClr xmlns:ahyp="http://schemas.microsoft.com/office/drawing/2018/hyperlinkcolor" val="tx"/>
                              </a:ext>
                            </a:extLst>
                          </a:hlinkClick>
                        </a:rPr>
                        <a:t>Van klein naar groot</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20412B"/>
                          </a:solidFill>
                          <a:hlinkClick r:id="rId17" action="ppaction://hlinksldjump">
                            <a:extLst>
                              <a:ext uri="{A12FA001-AC4F-418D-AE19-62706E023703}">
                                <ahyp:hlinkClr xmlns:ahyp="http://schemas.microsoft.com/office/drawing/2018/hyperlinkcolor" val="tx"/>
                              </a:ext>
                            </a:extLst>
                          </a:hlinkClick>
                        </a:rPr>
                        <a:t>Welke hoek van het klaslokaal kies je?</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1927354"/>
                  </a:ext>
                </a:extLst>
              </a:tr>
              <a:tr h="917346">
                <a:tc>
                  <a:txBody>
                    <a:bodyPr/>
                    <a:lstStyle/>
                    <a:p>
                      <a:pPr algn="ctr"/>
                      <a:r>
                        <a:rPr lang="nl-BE" sz="1200" dirty="0">
                          <a:solidFill>
                            <a:srgbClr val="20412B"/>
                          </a:solidFill>
                          <a:hlinkClick r:id="rId18" action="ppaction://hlinksldjump">
                            <a:extLst>
                              <a:ext uri="{A12FA001-AC4F-418D-AE19-62706E023703}">
                                <ahyp:hlinkClr xmlns:ahyp="http://schemas.microsoft.com/office/drawing/2018/hyperlinkcolor" val="tx"/>
                              </a:ext>
                            </a:extLst>
                          </a:hlinkClick>
                        </a:rPr>
                        <a:t>BV-interview</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20412B"/>
                          </a:solidFill>
                          <a:hlinkClick r:id="rId19" action="ppaction://hlinksldjump">
                            <a:extLst>
                              <a:ext uri="{A12FA001-AC4F-418D-AE19-62706E023703}">
                                <ahyp:hlinkClr xmlns:ahyp="http://schemas.microsoft.com/office/drawing/2018/hyperlinkcolor" val="tx"/>
                              </a:ext>
                            </a:extLst>
                          </a:hlinkClick>
                        </a:rPr>
                        <a:t>High Five</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20412B"/>
                          </a:solidFill>
                          <a:hlinkClick r:id="rId20" action="ppaction://hlinksldjump">
                            <a:extLst>
                              <a:ext uri="{A12FA001-AC4F-418D-AE19-62706E023703}">
                                <ahyp:hlinkClr xmlns:ahyp="http://schemas.microsoft.com/office/drawing/2018/hyperlinkcolor" val="tx"/>
                              </a:ext>
                            </a:extLst>
                          </a:hlinkClick>
                        </a:rPr>
                        <a:t>Knooppunt</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20412B"/>
                          </a:solidFill>
                          <a:hlinkClick r:id="rId21" action="ppaction://hlinksldjump">
                            <a:extLst>
                              <a:ext uri="{A12FA001-AC4F-418D-AE19-62706E023703}">
                                <ahyp:hlinkClr xmlns:ahyp="http://schemas.microsoft.com/office/drawing/2018/hyperlinkcolor" val="tx"/>
                              </a:ext>
                            </a:extLst>
                          </a:hlinkClick>
                        </a:rPr>
                        <a:t>Om beurten een antwoord op de vraag noteren</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20412B"/>
                          </a:solidFill>
                          <a:hlinkClick r:id="rId22" action="ppaction://hlinksldjump">
                            <a:extLst>
                              <a:ext uri="{A12FA001-AC4F-418D-AE19-62706E023703}">
                                <ahyp:hlinkClr xmlns:ahyp="http://schemas.microsoft.com/office/drawing/2018/hyperlinkcolor" val="tx"/>
                              </a:ext>
                            </a:extLst>
                          </a:hlinkClick>
                        </a:rPr>
                        <a:t>Poster maken</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20412B"/>
                          </a:solidFill>
                          <a:hlinkClick r:id="rId23" action="ppaction://hlinksldjump">
                            <a:extLst>
                              <a:ext uri="{A12FA001-AC4F-418D-AE19-62706E023703}">
                                <ahyp:hlinkClr xmlns:ahyp="http://schemas.microsoft.com/office/drawing/2018/hyperlinkcolor" val="tx"/>
                              </a:ext>
                            </a:extLst>
                          </a:hlinkClick>
                        </a:rPr>
                        <a:t>Tafelrondje om beurt</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rgbClr val="20412B"/>
                          </a:solidFill>
                          <a:hlinkClick r:id="rId24" action="ppaction://hlinksldjump">
                            <a:extLst>
                              <a:ext uri="{A12FA001-AC4F-418D-AE19-62706E023703}">
                                <ahyp:hlinkClr xmlns:ahyp="http://schemas.microsoft.com/office/drawing/2018/hyperlinkcolor" val="tx"/>
                              </a:ext>
                            </a:extLst>
                          </a:hlinkClick>
                        </a:rPr>
                        <a:t>Vat samen en ruil</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20412B"/>
                          </a:solidFill>
                          <a:hlinkClick r:id="rId25" action="ppaction://hlinksldjump">
                            <a:extLst>
                              <a:ext uri="{A12FA001-AC4F-418D-AE19-62706E023703}">
                                <ahyp:hlinkClr xmlns:ahyp="http://schemas.microsoft.com/office/drawing/2018/hyperlinkcolor" val="tx"/>
                              </a:ext>
                            </a:extLst>
                          </a:hlinkClick>
                        </a:rPr>
                        <a:t>Zeg en schrijf</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BE" sz="120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02440588"/>
                  </a:ext>
                </a:extLst>
              </a:tr>
              <a:tr h="917346">
                <a:tc>
                  <a:txBody>
                    <a:bodyPr/>
                    <a:lstStyle/>
                    <a:p>
                      <a:pPr algn="ctr"/>
                      <a:r>
                        <a:rPr lang="nl-BE" sz="1200" dirty="0">
                          <a:solidFill>
                            <a:srgbClr val="20412B"/>
                          </a:solidFill>
                          <a:hlinkClick r:id="rId26" action="ppaction://hlinksldjump">
                            <a:extLst>
                              <a:ext uri="{A12FA001-AC4F-418D-AE19-62706E023703}">
                                <ahyp:hlinkClr xmlns:ahyp="http://schemas.microsoft.com/office/drawing/2018/hyperlinkcolor" val="tx"/>
                              </a:ext>
                            </a:extLst>
                          </a:hlinkClick>
                        </a:rPr>
                        <a:t>Elkaar bevragen</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20412B"/>
                          </a:solidFill>
                          <a:hlinkClick r:id="rId27" action="ppaction://hlinksldjump">
                            <a:extLst>
                              <a:ext uri="{A12FA001-AC4F-418D-AE19-62706E023703}">
                                <ahyp:hlinkClr xmlns:ahyp="http://schemas.microsoft.com/office/drawing/2018/hyperlinkcolor" val="tx"/>
                              </a:ext>
                            </a:extLst>
                          </a:hlinkClick>
                        </a:rPr>
                        <a:t>Individueel stukje leerstof verwerken</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20412B"/>
                          </a:solidFill>
                          <a:hlinkClick r:id="rId28" action="ppaction://hlinksldjump">
                            <a:extLst>
                              <a:ext uri="{A12FA001-AC4F-418D-AE19-62706E023703}">
                                <ahyp:hlinkClr xmlns:ahyp="http://schemas.microsoft.com/office/drawing/2018/hyperlinkcolor" val="tx"/>
                              </a:ext>
                            </a:extLst>
                          </a:hlinkClick>
                        </a:rPr>
                        <a:t>Lees en vraag</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20412B"/>
                          </a:solidFill>
                          <a:hlinkClick r:id="rId29" action="ppaction://hlinksldjump">
                            <a:extLst>
                              <a:ext uri="{A12FA001-AC4F-418D-AE19-62706E023703}">
                                <ahyp:hlinkClr xmlns:ahyp="http://schemas.microsoft.com/office/drawing/2018/hyperlinkcolor" val="tx"/>
                              </a:ext>
                            </a:extLst>
                          </a:hlinkClick>
                        </a:rPr>
                        <a:t>Opdracht ruilen</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rgbClr val="20412B"/>
                          </a:solidFill>
                          <a:hlinkClick r:id="rId30" action="ppaction://hlinksldjump">
                            <a:extLst>
                              <a:ext uri="{A12FA001-AC4F-418D-AE19-62706E023703}">
                                <ahyp:hlinkClr xmlns:ahyp="http://schemas.microsoft.com/office/drawing/2018/hyperlinkcolor" val="tx"/>
                              </a:ext>
                            </a:extLst>
                          </a:hlinkClick>
                        </a:rPr>
                        <a:t>Postkaarten / puzzel samen leggen</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rgbClr val="20412B"/>
                          </a:solidFill>
                          <a:hlinkClick r:id="rId31" action="ppaction://hlinksldjump">
                            <a:extLst>
                              <a:ext uri="{A12FA001-AC4F-418D-AE19-62706E023703}">
                                <ahyp:hlinkClr xmlns:ahyp="http://schemas.microsoft.com/office/drawing/2018/hyperlinkcolor" val="tx"/>
                              </a:ext>
                            </a:extLst>
                          </a:hlinkClick>
                        </a:rPr>
                        <a:t>Tafelrondje simultaan</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err="1">
                          <a:solidFill>
                            <a:srgbClr val="20412B"/>
                          </a:solidFill>
                          <a:hlinkClick r:id="rId32" action="ppaction://hlinksldjump">
                            <a:extLst>
                              <a:ext uri="{A12FA001-AC4F-418D-AE19-62706E023703}">
                                <ahyp:hlinkClr xmlns:ahyp="http://schemas.microsoft.com/office/drawing/2018/hyperlinkcolor" val="tx"/>
                              </a:ext>
                            </a:extLst>
                          </a:hlinkClick>
                        </a:rPr>
                        <a:t>Verbuga</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20412B"/>
                          </a:solidFill>
                          <a:hlinkClick r:id="rId33" action="ppaction://hlinksldjump">
                            <a:extLst>
                              <a:ext uri="{A12FA001-AC4F-418D-AE19-62706E023703}">
                                <ahyp:hlinkClr xmlns:ahyp="http://schemas.microsoft.com/office/drawing/2018/hyperlinkcolor" val="tx"/>
                              </a:ext>
                            </a:extLst>
                          </a:hlinkClick>
                        </a:rPr>
                        <a:t>Zet de klok</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BE" sz="120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77760276"/>
                  </a:ext>
                </a:extLst>
              </a:tr>
              <a:tr h="917346">
                <a:tc>
                  <a:txBody>
                    <a:bodyPr/>
                    <a:lstStyle/>
                    <a:p>
                      <a:pPr algn="ctr"/>
                      <a:r>
                        <a:rPr lang="nl-BE" sz="1200" dirty="0">
                          <a:solidFill>
                            <a:srgbClr val="20412B"/>
                          </a:solidFill>
                          <a:hlinkClick r:id="rId34" action="ppaction://hlinksldjump">
                            <a:extLst>
                              <a:ext uri="{A12FA001-AC4F-418D-AE19-62706E023703}">
                                <ahyp:hlinkClr xmlns:ahyp="http://schemas.microsoft.com/office/drawing/2018/hyperlinkcolor" val="tx"/>
                              </a:ext>
                            </a:extLst>
                          </a:hlinkClick>
                        </a:rPr>
                        <a:t>Elkaar uitleg geven</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20412B"/>
                          </a:solidFill>
                          <a:hlinkClick r:id="rId35" action="ppaction://hlinksldjump">
                            <a:extLst>
                              <a:ext uri="{A12FA001-AC4F-418D-AE19-62706E023703}">
                                <ahyp:hlinkClr xmlns:ahyp="http://schemas.microsoft.com/office/drawing/2018/hyperlinkcolor" val="tx"/>
                              </a:ext>
                            </a:extLst>
                          </a:hlinkClick>
                        </a:rPr>
                        <a:t>Inhoud delen en elkaar uitleggen</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20412B"/>
                          </a:solidFill>
                          <a:hlinkClick r:id="rId36" action="ppaction://hlinksldjump">
                            <a:extLst>
                              <a:ext uri="{A12FA001-AC4F-418D-AE19-62706E023703}">
                                <ahyp:hlinkClr xmlns:ahyp="http://schemas.microsoft.com/office/drawing/2018/hyperlinkcolor" val="tx"/>
                              </a:ext>
                            </a:extLst>
                          </a:hlinkClick>
                        </a:rPr>
                        <a:t>Leergroep</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err="1">
                          <a:solidFill>
                            <a:srgbClr val="20412B"/>
                          </a:solidFill>
                          <a:hlinkClick r:id="rId37" action="ppaction://hlinksldjump">
                            <a:extLst>
                              <a:ext uri="{A12FA001-AC4F-418D-AE19-62706E023703}">
                                <ahyp:hlinkClr xmlns:ahyp="http://schemas.microsoft.com/office/drawing/2018/hyperlinkcolor" val="tx"/>
                              </a:ext>
                            </a:extLst>
                          </a:hlinkClick>
                        </a:rPr>
                        <a:t>Padlet</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err="1">
                          <a:solidFill>
                            <a:srgbClr val="20412B"/>
                          </a:solidFill>
                          <a:hlinkClick r:id="rId38" action="ppaction://hlinksldjump">
                            <a:extLst>
                              <a:ext uri="{A12FA001-AC4F-418D-AE19-62706E023703}">
                                <ahyp:hlinkClr xmlns:ahyp="http://schemas.microsoft.com/office/drawing/2018/hyperlinkcolor" val="tx"/>
                              </a:ext>
                            </a:extLst>
                          </a:hlinkClick>
                        </a:rPr>
                        <a:t>Powtoon</a:t>
                      </a: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b="0" kern="1200" dirty="0">
                          <a:solidFill>
                            <a:srgbClr val="20412B"/>
                          </a:solidFill>
                          <a:effectLst/>
                          <a:latin typeface="+mn-lt"/>
                          <a:ea typeface="+mn-ea"/>
                          <a:cs typeface="+mn-cs"/>
                          <a:hlinkClick r:id="rId39" action="ppaction://hlinksldjump">
                            <a:extLst>
                              <a:ext uri="{A12FA001-AC4F-418D-AE19-62706E023703}">
                                <ahyp:hlinkClr xmlns:ahyp="http://schemas.microsoft.com/office/drawing/2018/hyperlinkcolor" val="tx"/>
                              </a:ext>
                            </a:extLst>
                          </a:hlinkClick>
                        </a:rPr>
                        <a:t>Teken wat wordt verteld</a:t>
                      </a:r>
                      <a:endParaRPr lang="nl-BE" sz="1200" b="0" kern="1200" dirty="0">
                        <a:solidFill>
                          <a:srgbClr val="20412B"/>
                        </a:solidFill>
                        <a:effectLst/>
                        <a:latin typeface="+mn-lt"/>
                        <a:ea typeface="+mn-ea"/>
                        <a:cs typeface="+mn-cs"/>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20412B"/>
                          </a:solidFill>
                          <a:hlinkClick r:id="rId40" action="ppaction://hlinksldjump">
                            <a:extLst>
                              <a:ext uri="{A12FA001-AC4F-418D-AE19-62706E023703}">
                                <ahyp:hlinkClr xmlns:ahyp="http://schemas.microsoft.com/office/drawing/2018/hyperlinkcolor" val="tx"/>
                              </a:ext>
                            </a:extLst>
                          </a:hlinkClick>
                        </a:rPr>
                        <a:t>Vragentrommel</a:t>
                      </a:r>
                      <a:endParaRPr lang="nl-BE" sz="1200" dirty="0">
                        <a:solidFill>
                          <a:srgbClr val="20412B"/>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nl-BE" dirty="0"/>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BE" sz="1200" dirty="0">
                        <a:solidFill>
                          <a:srgbClr val="20412B"/>
                        </a:solidFill>
                      </a:endParaRPr>
                    </a:p>
                  </a:txBody>
                  <a:tcPr marL="122989" marR="122989" marT="61495" marB="61495"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0513324"/>
                  </a:ext>
                </a:extLst>
              </a:tr>
            </a:tbl>
          </a:graphicData>
        </a:graphic>
      </p:graphicFrame>
      <p:pic>
        <p:nvPicPr>
          <p:cNvPr id="10" name="Afbeelding 9">
            <a:hlinkClick r:id="rId41" action="ppaction://hlinksldjump"/>
            <a:extLst>
              <a:ext uri="{FF2B5EF4-FFF2-40B4-BE49-F238E27FC236}">
                <a16:creationId xmlns:a16="http://schemas.microsoft.com/office/drawing/2014/main" id="{1B419E29-DB23-404D-9060-DAA654E0DAC2}"/>
              </a:ext>
            </a:extLst>
          </p:cNvPr>
          <p:cNvPicPr>
            <a:picLocks noChangeAspect="1"/>
          </p:cNvPicPr>
          <p:nvPr/>
        </p:nvPicPr>
        <p:blipFill>
          <a:blip r:embed="rId42">
            <a:extLst>
              <a:ext uri="{28A0092B-C50C-407E-A947-70E740481C1C}">
                <a14:useLocalDpi xmlns:a14="http://schemas.microsoft.com/office/drawing/2010/main" val="0"/>
              </a:ext>
            </a:extLst>
          </a:blip>
          <a:stretch>
            <a:fillRect/>
          </a:stretch>
        </p:blipFill>
        <p:spPr>
          <a:xfrm>
            <a:off x="10630132" y="5959154"/>
            <a:ext cx="371671" cy="385051"/>
          </a:xfrm>
          <a:prstGeom prst="rect">
            <a:avLst/>
          </a:prstGeom>
        </p:spPr>
      </p:pic>
      <p:pic>
        <p:nvPicPr>
          <p:cNvPr id="11" name="Afbeelding 10">
            <a:hlinkClick r:id="rId43" action="ppaction://hlinksldjump"/>
            <a:extLst>
              <a:ext uri="{FF2B5EF4-FFF2-40B4-BE49-F238E27FC236}">
                <a16:creationId xmlns:a16="http://schemas.microsoft.com/office/drawing/2014/main" id="{3F198976-9306-465D-84B8-8AF103844058}"/>
              </a:ext>
            </a:extLst>
          </p:cNvPr>
          <p:cNvPicPr>
            <a:picLocks noChangeAspect="1"/>
          </p:cNvPicPr>
          <p:nvPr/>
        </p:nvPicPr>
        <p:blipFill>
          <a:blip r:embed="rId44"/>
          <a:stretch>
            <a:fillRect/>
          </a:stretch>
        </p:blipFill>
        <p:spPr>
          <a:xfrm>
            <a:off x="11255685" y="6051912"/>
            <a:ext cx="474796" cy="223154"/>
          </a:xfrm>
          <a:prstGeom prst="rect">
            <a:avLst/>
          </a:prstGeom>
        </p:spPr>
      </p:pic>
    </p:spTree>
    <p:extLst>
      <p:ext uri="{BB962C8B-B14F-4D97-AF65-F5344CB8AC3E}">
        <p14:creationId xmlns:p14="http://schemas.microsoft.com/office/powerpoint/2010/main" val="10009075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E1605F1-0FAA-42AA-9C9D-E62A9499FCCD}"/>
              </a:ext>
            </a:extLst>
          </p:cNvPr>
          <p:cNvSpPr>
            <a:spLocks noGrp="1"/>
          </p:cNvSpPr>
          <p:nvPr>
            <p:ph type="title"/>
          </p:nvPr>
        </p:nvSpPr>
        <p:spPr>
          <a:xfrm>
            <a:off x="838200" y="963877"/>
            <a:ext cx="3494362" cy="4930246"/>
          </a:xfrm>
        </p:spPr>
        <p:txBody>
          <a:bodyPr>
            <a:normAutofit/>
          </a:bodyPr>
          <a:lstStyle/>
          <a:p>
            <a:pPr algn="r"/>
            <a:r>
              <a:rPr lang="nl-NL" b="1">
                <a:solidFill>
                  <a:schemeClr val="accent1"/>
                </a:solidFill>
              </a:rPr>
              <a:t>Even spieken</a:t>
            </a:r>
            <a:r>
              <a:rPr lang="nl-NL">
                <a:solidFill>
                  <a:schemeClr val="accent1"/>
                </a:solidFill>
              </a:rPr>
              <a:t> </a:t>
            </a:r>
            <a:br>
              <a:rPr lang="nl-BE">
                <a:solidFill>
                  <a:schemeClr val="accent1"/>
                </a:solidFill>
              </a:rPr>
            </a:br>
            <a:endParaRPr lang="nl-BE">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2BC00BB0-7CF5-4401-9130-A270168E30B5}"/>
              </a:ext>
            </a:extLst>
          </p:cNvPr>
          <p:cNvSpPr>
            <a:spLocks noGrp="1"/>
          </p:cNvSpPr>
          <p:nvPr>
            <p:ph idx="1"/>
          </p:nvPr>
        </p:nvSpPr>
        <p:spPr>
          <a:xfrm>
            <a:off x="4976031" y="963877"/>
            <a:ext cx="6377769" cy="4930246"/>
          </a:xfrm>
        </p:spPr>
        <p:txBody>
          <a:bodyPr anchor="ctr">
            <a:normAutofit/>
          </a:bodyPr>
          <a:lstStyle/>
          <a:p>
            <a:pPr marL="0" indent="0" fontAlgn="base">
              <a:buNone/>
            </a:pPr>
            <a:r>
              <a:rPr lang="nl-NL" sz="2400" dirty="0"/>
              <a:t>Tijdens parallel groepswerk mag na een tijdje van elk groepje 1 </a:t>
            </a:r>
            <a:r>
              <a:rPr lang="nl-NL" sz="2400" dirty="0" err="1"/>
              <a:t>ll</a:t>
            </a:r>
            <a:r>
              <a:rPr lang="nl-NL" sz="2400" dirty="0"/>
              <a:t> doorschuiven naar een ander groepje, en terugkomen.</a:t>
            </a:r>
            <a:endParaRPr lang="nl-BE" sz="2400" dirty="0"/>
          </a:p>
          <a:p>
            <a:endParaRPr lang="nl-BE" sz="2400" dirty="0"/>
          </a:p>
        </p:txBody>
      </p:sp>
      <p:pic>
        <p:nvPicPr>
          <p:cNvPr id="6" name="Afbeelding 5">
            <a:hlinkClick r:id="rId2" action="ppaction://hlinksldjump"/>
            <a:extLst>
              <a:ext uri="{FF2B5EF4-FFF2-40B4-BE49-F238E27FC236}">
                <a16:creationId xmlns:a16="http://schemas.microsoft.com/office/drawing/2014/main" id="{A566B530-E2DF-41A7-A302-38C395D679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2765C1D2-66FA-4FAC-ADE6-98AC60177575}"/>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6435785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0CAC4DD-F6C5-430A-A907-3E41C286AA3A}"/>
              </a:ext>
            </a:extLst>
          </p:cNvPr>
          <p:cNvSpPr>
            <a:spLocks noGrp="1"/>
          </p:cNvSpPr>
          <p:nvPr>
            <p:ph type="title"/>
          </p:nvPr>
        </p:nvSpPr>
        <p:spPr>
          <a:xfrm>
            <a:off x="838200" y="963877"/>
            <a:ext cx="3494362" cy="4930246"/>
          </a:xfrm>
        </p:spPr>
        <p:txBody>
          <a:bodyPr>
            <a:normAutofit/>
          </a:bodyPr>
          <a:lstStyle/>
          <a:p>
            <a:pPr algn="r"/>
            <a:r>
              <a:rPr lang="nl-NL" b="1">
                <a:solidFill>
                  <a:schemeClr val="accent1"/>
                </a:solidFill>
              </a:rPr>
              <a:t>Geblinddoekte wandeling</a:t>
            </a:r>
            <a:r>
              <a:rPr lang="nl-BE">
                <a:solidFill>
                  <a:schemeClr val="accent1"/>
                </a:solidFill>
              </a:rPr>
              <a:t> </a:t>
            </a:r>
            <a:br>
              <a:rPr lang="nl-BE">
                <a:solidFill>
                  <a:schemeClr val="accent1"/>
                </a:solidFill>
              </a:rPr>
            </a:br>
            <a:endParaRPr lang="nl-BE">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75FF0631-83E4-41AA-848A-07B1EEA22B9D}"/>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1 </a:t>
            </a:r>
            <a:r>
              <a:rPr lang="nl-BE" sz="2400" dirty="0" err="1"/>
              <a:t>ll</a:t>
            </a:r>
            <a:r>
              <a:rPr lang="nl-BE" sz="2400" dirty="0"/>
              <a:t> leidt, de andere </a:t>
            </a:r>
            <a:r>
              <a:rPr lang="nl-BE" sz="2400" dirty="0" err="1"/>
              <a:t>ll</a:t>
            </a:r>
            <a:r>
              <a:rPr lang="nl-BE" sz="2400" dirty="0"/>
              <a:t> is geblinddoekt. De leider leidt de geblinddoekte veilig door de ruimte.</a:t>
            </a:r>
          </a:p>
          <a:p>
            <a:endParaRPr lang="nl-BE" sz="2400" dirty="0"/>
          </a:p>
        </p:txBody>
      </p:sp>
      <p:pic>
        <p:nvPicPr>
          <p:cNvPr id="6" name="Afbeelding 5">
            <a:hlinkClick r:id="rId2" action="ppaction://hlinksldjump"/>
            <a:extLst>
              <a:ext uri="{FF2B5EF4-FFF2-40B4-BE49-F238E27FC236}">
                <a16:creationId xmlns:a16="http://schemas.microsoft.com/office/drawing/2014/main" id="{E48DDB63-2DCA-4E17-83FD-4365879CF9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0051919E-8EEB-4270-B457-A3D794B4AB23}"/>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10913305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E89E4BF-CFF9-4A49-93F5-1ADB460E58C1}"/>
              </a:ext>
            </a:extLst>
          </p:cNvPr>
          <p:cNvSpPr>
            <a:spLocks noGrp="1"/>
          </p:cNvSpPr>
          <p:nvPr>
            <p:ph type="title"/>
          </p:nvPr>
        </p:nvSpPr>
        <p:spPr>
          <a:xfrm>
            <a:off x="838200" y="963877"/>
            <a:ext cx="3494362" cy="4930246"/>
          </a:xfrm>
        </p:spPr>
        <p:txBody>
          <a:bodyPr>
            <a:normAutofit/>
          </a:bodyPr>
          <a:lstStyle/>
          <a:p>
            <a:pPr algn="r"/>
            <a:r>
              <a:rPr lang="en-US" b="1" u="sng" dirty="0">
                <a:solidFill>
                  <a:schemeClr val="accent1"/>
                </a:solidFill>
              </a:rPr>
              <a:t>Google Forms</a:t>
            </a:r>
            <a:r>
              <a:rPr lang="en-US" dirty="0">
                <a:solidFill>
                  <a:schemeClr val="accent1"/>
                </a:solidFill>
              </a:rPr>
              <a:t> H, B, T, E</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5B453D9C-92EF-42D8-B1B6-7C1625D82C3E}"/>
              </a:ext>
            </a:extLst>
          </p:cNvPr>
          <p:cNvSpPr>
            <a:spLocks noGrp="1"/>
          </p:cNvSpPr>
          <p:nvPr>
            <p:ph idx="1"/>
          </p:nvPr>
        </p:nvSpPr>
        <p:spPr>
          <a:xfrm>
            <a:off x="4976031" y="963877"/>
            <a:ext cx="6377769" cy="4930246"/>
          </a:xfrm>
        </p:spPr>
        <p:txBody>
          <a:bodyPr anchor="ctr">
            <a:normAutofit/>
          </a:bodyPr>
          <a:lstStyle/>
          <a:p>
            <a:pPr marL="0" indent="0" fontAlgn="base">
              <a:buNone/>
            </a:pPr>
            <a:r>
              <a:rPr lang="nl-NL" sz="2400" u="sng" dirty="0">
                <a:hlinkClick r:id="rId2"/>
              </a:rPr>
              <a:t>https://docs.google.com/forms/u/0/</a:t>
            </a:r>
            <a:r>
              <a:rPr lang="nl-NL" sz="2400" dirty="0"/>
              <a:t> - digitale vragenlijst om b.v. na te vragen wat de beginsituatie is, of de </a:t>
            </a:r>
            <a:r>
              <a:rPr lang="nl-NL" sz="2400" dirty="0" err="1"/>
              <a:t>ll</a:t>
            </a:r>
            <a:r>
              <a:rPr lang="nl-NL" sz="2400" dirty="0"/>
              <a:t> aan het einde van een hoofdstuk alles begrepen hebben, … </a:t>
            </a:r>
            <a:r>
              <a:rPr lang="nl-BE" sz="2400" dirty="0"/>
              <a:t> </a:t>
            </a:r>
          </a:p>
          <a:p>
            <a:endParaRPr lang="nl-BE" sz="2400" dirty="0"/>
          </a:p>
        </p:txBody>
      </p:sp>
      <p:pic>
        <p:nvPicPr>
          <p:cNvPr id="6" name="Afbeelding 5">
            <a:hlinkClick r:id="rId3" action="ppaction://hlinksldjump"/>
            <a:extLst>
              <a:ext uri="{FF2B5EF4-FFF2-40B4-BE49-F238E27FC236}">
                <a16:creationId xmlns:a16="http://schemas.microsoft.com/office/drawing/2014/main" id="{AE351D18-A685-44E4-8AEB-2E8DCD8DCCA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5" action="ppaction://hlinksldjump"/>
            <a:extLst>
              <a:ext uri="{FF2B5EF4-FFF2-40B4-BE49-F238E27FC236}">
                <a16:creationId xmlns:a16="http://schemas.microsoft.com/office/drawing/2014/main" id="{12F0FC35-FF93-4C18-988E-5685CB535418}"/>
              </a:ext>
            </a:extLst>
          </p:cNvPr>
          <p:cNvPicPr>
            <a:picLocks noChangeAspect="1"/>
          </p:cNvPicPr>
          <p:nvPr/>
        </p:nvPicPr>
        <p:blipFill>
          <a:blip r:embed="rId6"/>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25708830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D1D57EF-D20A-448B-B1D2-75DDE72AE379}"/>
              </a:ext>
            </a:extLst>
          </p:cNvPr>
          <p:cNvSpPr>
            <a:spLocks noGrp="1"/>
          </p:cNvSpPr>
          <p:nvPr>
            <p:ph type="title"/>
          </p:nvPr>
        </p:nvSpPr>
        <p:spPr>
          <a:xfrm>
            <a:off x="838200" y="963877"/>
            <a:ext cx="3494362" cy="4930246"/>
          </a:xfrm>
        </p:spPr>
        <p:txBody>
          <a:bodyPr>
            <a:normAutofit/>
          </a:bodyPr>
          <a:lstStyle/>
          <a:p>
            <a:pPr algn="r"/>
            <a:r>
              <a:rPr lang="nl-NL" sz="4100" b="1" dirty="0">
                <a:solidFill>
                  <a:schemeClr val="accent1"/>
                </a:solidFill>
              </a:rPr>
              <a:t>Groepsdiscussie met elk voorwerpen in de hand</a:t>
            </a:r>
            <a:r>
              <a:rPr lang="nl-NL" sz="4100" dirty="0">
                <a:solidFill>
                  <a:schemeClr val="accent1"/>
                </a:solidFill>
              </a:rPr>
              <a:t> </a:t>
            </a:r>
            <a:endParaRPr lang="nl-BE" sz="4100"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29D92591-2508-45EA-8972-71C7F1A10CDD}"/>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De </a:t>
            </a:r>
            <a:r>
              <a:rPr lang="nl-BE" sz="2400" dirty="0" err="1"/>
              <a:t>lln</a:t>
            </a:r>
            <a:r>
              <a:rPr lang="nl-BE" sz="2400" dirty="0"/>
              <a:t> houden elk b.v. vijf voorwerpen in de hand.  Telkens de </a:t>
            </a:r>
            <a:r>
              <a:rPr lang="nl-BE" sz="2400" dirty="0" err="1"/>
              <a:t>ll</a:t>
            </a:r>
            <a:r>
              <a:rPr lang="nl-BE" sz="2400" dirty="0"/>
              <a:t> iets zegt, legt hij/zij een voorwerp weg. Zo leren de </a:t>
            </a:r>
            <a:r>
              <a:rPr lang="nl-BE" sz="2400" dirty="0" err="1"/>
              <a:t>lln</a:t>
            </a:r>
            <a:r>
              <a:rPr lang="nl-BE" sz="2400" dirty="0"/>
              <a:t> die vlug veel zeggen, zich wat in te houden en worden de stillere </a:t>
            </a:r>
            <a:r>
              <a:rPr lang="nl-BE" sz="2400" dirty="0" err="1"/>
              <a:t>lln</a:t>
            </a:r>
            <a:r>
              <a:rPr lang="nl-BE" sz="2400" dirty="0"/>
              <a:t> gestimuleerd om aan de discussie deel te nemen.</a:t>
            </a:r>
          </a:p>
          <a:p>
            <a:endParaRPr lang="nl-BE" sz="2400" dirty="0"/>
          </a:p>
        </p:txBody>
      </p:sp>
      <p:pic>
        <p:nvPicPr>
          <p:cNvPr id="6" name="Afbeelding 5">
            <a:hlinkClick r:id="rId2" action="ppaction://hlinksldjump"/>
            <a:extLst>
              <a:ext uri="{FF2B5EF4-FFF2-40B4-BE49-F238E27FC236}">
                <a16:creationId xmlns:a16="http://schemas.microsoft.com/office/drawing/2014/main" id="{6BA2648E-1963-4DC5-9976-E54AEB29B8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84843A8A-DBD8-4E9F-9E82-DA1991B4C59D}"/>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11532416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376781A-A8F2-4408-BBDD-219B4962459D}"/>
              </a:ext>
            </a:extLst>
          </p:cNvPr>
          <p:cNvSpPr>
            <a:spLocks noGrp="1"/>
          </p:cNvSpPr>
          <p:nvPr>
            <p:ph type="title"/>
          </p:nvPr>
        </p:nvSpPr>
        <p:spPr>
          <a:xfrm>
            <a:off x="838200" y="963877"/>
            <a:ext cx="3494362" cy="4930246"/>
          </a:xfrm>
        </p:spPr>
        <p:txBody>
          <a:bodyPr>
            <a:normAutofit/>
          </a:bodyPr>
          <a:lstStyle/>
          <a:p>
            <a:pPr algn="r"/>
            <a:r>
              <a:rPr lang="nl-NL" sz="3700" b="1">
                <a:solidFill>
                  <a:schemeClr val="accent1"/>
                </a:solidFill>
              </a:rPr>
              <a:t>Handtekeningen verzamelen</a:t>
            </a:r>
            <a:r>
              <a:rPr lang="nl-BE" sz="3700">
                <a:solidFill>
                  <a:schemeClr val="accent1"/>
                </a:solidFill>
              </a:rPr>
              <a:t> </a:t>
            </a:r>
            <a:br>
              <a:rPr lang="nl-BE" sz="3700">
                <a:solidFill>
                  <a:schemeClr val="accent1"/>
                </a:solidFill>
              </a:rPr>
            </a:br>
            <a:endParaRPr lang="nl-BE" sz="370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7F0D729C-6ECD-4372-8702-4FEEB5AB113D}"/>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De </a:t>
            </a:r>
            <a:r>
              <a:rPr lang="nl-BE" sz="2400" dirty="0" err="1"/>
              <a:t>lln</a:t>
            </a:r>
            <a:r>
              <a:rPr lang="nl-BE" sz="2400" dirty="0"/>
              <a:t> krijgen een blad met bepaalde kenmerken, interesses, bezigheden, … Ze moeten in de klasgroep op zoek gaan naar allemaal verschillende handtekeningen;  1 </a:t>
            </a:r>
            <a:r>
              <a:rPr lang="nl-BE" sz="2400" dirty="0" err="1"/>
              <a:t>ll</a:t>
            </a:r>
            <a:r>
              <a:rPr lang="nl-BE" sz="2400" dirty="0"/>
              <a:t> per kenmerk.</a:t>
            </a:r>
          </a:p>
          <a:p>
            <a:endParaRPr lang="nl-BE" sz="2400" dirty="0"/>
          </a:p>
        </p:txBody>
      </p:sp>
      <p:pic>
        <p:nvPicPr>
          <p:cNvPr id="6" name="Afbeelding 5">
            <a:hlinkClick r:id="rId2" action="ppaction://hlinksldjump"/>
            <a:extLst>
              <a:ext uri="{FF2B5EF4-FFF2-40B4-BE49-F238E27FC236}">
                <a16:creationId xmlns:a16="http://schemas.microsoft.com/office/drawing/2014/main" id="{F1DD287C-9F23-4E6F-BF20-C0D353965F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743E4B3E-EB83-4151-9A71-25C61B1E5F72}"/>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41686073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40FBBDC-9C16-48A4-982D-B7F3DD0A3EE8}"/>
              </a:ext>
            </a:extLst>
          </p:cNvPr>
          <p:cNvSpPr>
            <a:spLocks noGrp="1"/>
          </p:cNvSpPr>
          <p:nvPr>
            <p:ph type="title"/>
          </p:nvPr>
        </p:nvSpPr>
        <p:spPr>
          <a:xfrm>
            <a:off x="838200" y="963877"/>
            <a:ext cx="3494362" cy="4930246"/>
          </a:xfrm>
        </p:spPr>
        <p:txBody>
          <a:bodyPr>
            <a:normAutofit/>
          </a:bodyPr>
          <a:lstStyle/>
          <a:p>
            <a:pPr algn="r"/>
            <a:r>
              <a:rPr lang="nl-NL" sz="2800" b="1">
                <a:solidFill>
                  <a:schemeClr val="accent1"/>
                </a:solidFill>
              </a:rPr>
              <a:t>Herhalingsoefeningen vanuit de verschillende cognitieve processen</a:t>
            </a:r>
            <a:r>
              <a:rPr lang="nl-NL" sz="2800">
                <a:solidFill>
                  <a:schemeClr val="accent1"/>
                </a:solidFill>
              </a:rPr>
              <a:t> </a:t>
            </a:r>
            <a:br>
              <a:rPr lang="nl-BE" sz="2800">
                <a:solidFill>
                  <a:schemeClr val="accent1"/>
                </a:solidFill>
              </a:rPr>
            </a:br>
            <a:endParaRPr lang="nl-BE" sz="280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7BDB10E8-CC0F-46D0-A81C-36752CB48D54}"/>
              </a:ext>
            </a:extLst>
          </p:cNvPr>
          <p:cNvSpPr>
            <a:spLocks noGrp="1"/>
          </p:cNvSpPr>
          <p:nvPr>
            <p:ph idx="1"/>
          </p:nvPr>
        </p:nvSpPr>
        <p:spPr>
          <a:xfrm>
            <a:off x="4976031" y="963877"/>
            <a:ext cx="6377769" cy="4930246"/>
          </a:xfrm>
        </p:spPr>
        <p:txBody>
          <a:bodyPr anchor="ctr">
            <a:normAutofit/>
          </a:bodyPr>
          <a:lstStyle/>
          <a:p>
            <a:pPr marL="0" indent="0" fontAlgn="base">
              <a:buNone/>
            </a:pPr>
            <a:r>
              <a:rPr lang="nl-NL" sz="2400" dirty="0" err="1"/>
              <a:t>Bloom</a:t>
            </a:r>
            <a:r>
              <a:rPr lang="nl-NL" sz="2400" dirty="0"/>
              <a:t> – Aan het einde van het hoofdstuk kunnen de leerlingen kiezen (of worden ze opgegeven) uit oefeningen over de leerinhoud vanuit verschillende cognitieve processen. </a:t>
            </a:r>
            <a:r>
              <a:rPr lang="nl-BE" sz="2400" dirty="0"/>
              <a:t> </a:t>
            </a:r>
          </a:p>
          <a:p>
            <a:endParaRPr lang="nl-BE" sz="2400" dirty="0"/>
          </a:p>
        </p:txBody>
      </p:sp>
      <p:pic>
        <p:nvPicPr>
          <p:cNvPr id="7" name="Afbeelding 6">
            <a:hlinkClick r:id="rId2" action="ppaction://hlinksldjump"/>
            <a:extLst>
              <a:ext uri="{FF2B5EF4-FFF2-40B4-BE49-F238E27FC236}">
                <a16:creationId xmlns:a16="http://schemas.microsoft.com/office/drawing/2014/main" id="{FC8B4048-0E6A-444E-B6A8-A60E3BB945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9" name="Afbeelding 8">
            <a:hlinkClick r:id="rId4" action="ppaction://hlinksldjump"/>
            <a:extLst>
              <a:ext uri="{FF2B5EF4-FFF2-40B4-BE49-F238E27FC236}">
                <a16:creationId xmlns:a16="http://schemas.microsoft.com/office/drawing/2014/main" id="{3CE7284C-0FEA-4718-8CA4-CD7AE930CB28}"/>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2786747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72F31AE-A07E-441C-92C3-C5B35471EA09}"/>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High Five</a:t>
            </a:r>
            <a:br>
              <a:rPr lang="nl-NL" b="1" dirty="0">
                <a:solidFill>
                  <a:schemeClr val="accent1"/>
                </a:solidFill>
              </a:rPr>
            </a:br>
            <a:r>
              <a:rPr lang="nl-BE" dirty="0">
                <a:solidFill>
                  <a:schemeClr val="accent1"/>
                </a:solidFill>
              </a:rPr>
              <a:t>H, B</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F4D6EB98-5917-4FA0-A4C6-6448DCD0F80E}"/>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De </a:t>
            </a:r>
            <a:r>
              <a:rPr lang="nl-BE" sz="2400" dirty="0" err="1"/>
              <a:t>lln</a:t>
            </a:r>
            <a:r>
              <a:rPr lang="nl-BE" sz="2400" dirty="0"/>
              <a:t> noteren allen individueel een voorbeeld over de leerinhoud of een antwoord op een open vraag. Iedereen loopt door elkaar. Op het signaal van de </a:t>
            </a:r>
            <a:r>
              <a:rPr lang="nl-BE" sz="2400" dirty="0" err="1"/>
              <a:t>lkr</a:t>
            </a:r>
            <a:r>
              <a:rPr lang="nl-BE" sz="2400" dirty="0"/>
              <a:t> geeft men een </a:t>
            </a:r>
            <a:r>
              <a:rPr lang="nl-BE" sz="2400" dirty="0" err="1"/>
              <a:t>medell</a:t>
            </a:r>
            <a:r>
              <a:rPr lang="nl-BE" sz="2400" dirty="0"/>
              <a:t> een high five en delen ze (per 2) hun voorbeeld met elkaar. Ze bevestigen elkaar (of verbeteren elkaar) en gaan verder…</a:t>
            </a:r>
          </a:p>
        </p:txBody>
      </p:sp>
      <p:pic>
        <p:nvPicPr>
          <p:cNvPr id="7" name="Afbeelding 6">
            <a:hlinkClick r:id="rId2" action="ppaction://hlinksldjump"/>
            <a:extLst>
              <a:ext uri="{FF2B5EF4-FFF2-40B4-BE49-F238E27FC236}">
                <a16:creationId xmlns:a16="http://schemas.microsoft.com/office/drawing/2014/main" id="{5CEEA7EB-B645-4533-B3A4-E146484196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9" name="Afbeelding 8">
            <a:hlinkClick r:id="rId4" action="ppaction://hlinksldjump"/>
            <a:extLst>
              <a:ext uri="{FF2B5EF4-FFF2-40B4-BE49-F238E27FC236}">
                <a16:creationId xmlns:a16="http://schemas.microsoft.com/office/drawing/2014/main" id="{4EF05BCA-5D39-441C-92B6-FB1270DD1134}"/>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941294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7D1B3A2-466B-4F88-9113-E0506F1A762C}"/>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Ik ben de enige die...</a:t>
            </a:r>
            <a:r>
              <a:rPr lang="nl-NL" dirty="0">
                <a:solidFill>
                  <a:schemeClr val="accent1"/>
                </a:solidFill>
              </a:rPr>
              <a:t> </a:t>
            </a: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38400FC6-2712-42D1-A848-93FB7C2FE726}"/>
              </a:ext>
            </a:extLst>
          </p:cNvPr>
          <p:cNvSpPr>
            <a:spLocks noGrp="1"/>
          </p:cNvSpPr>
          <p:nvPr>
            <p:ph idx="1"/>
          </p:nvPr>
        </p:nvSpPr>
        <p:spPr>
          <a:xfrm>
            <a:off x="4976031" y="963877"/>
            <a:ext cx="6377769" cy="4930246"/>
          </a:xfrm>
        </p:spPr>
        <p:txBody>
          <a:bodyPr anchor="ctr">
            <a:normAutofit/>
          </a:bodyPr>
          <a:lstStyle/>
          <a:p>
            <a:pPr marL="0" indent="0">
              <a:buNone/>
            </a:pPr>
            <a:r>
              <a:rPr lang="nl-NL" sz="2400" dirty="0"/>
              <a:t>Waarin ben jij uniek in de groep? Iedere </a:t>
            </a:r>
            <a:r>
              <a:rPr lang="nl-NL" sz="2400" dirty="0" err="1"/>
              <a:t>ll</a:t>
            </a:r>
            <a:r>
              <a:rPr lang="nl-NL" sz="2400" dirty="0"/>
              <a:t> komt aan bod.</a:t>
            </a:r>
            <a:endParaRPr lang="nl-BE" sz="2400" dirty="0"/>
          </a:p>
        </p:txBody>
      </p:sp>
      <p:pic>
        <p:nvPicPr>
          <p:cNvPr id="6" name="Afbeelding 5">
            <a:hlinkClick r:id="rId2" action="ppaction://hlinksldjump"/>
            <a:extLst>
              <a:ext uri="{FF2B5EF4-FFF2-40B4-BE49-F238E27FC236}">
                <a16:creationId xmlns:a16="http://schemas.microsoft.com/office/drawing/2014/main" id="{B1760189-5116-4B4E-9E46-782D24C233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7D54A4C4-A807-4C17-B8D6-3300E81FF317}"/>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3073483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9364C94-A363-41C0-9E76-03298440A2F8}"/>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Ik ga op reis en ik neem mee</a:t>
            </a:r>
            <a:r>
              <a:rPr lang="nl-BE" dirty="0">
                <a:solidFill>
                  <a:schemeClr val="accent1"/>
                </a:solidFill>
              </a:rPr>
              <a:t> H</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85750F60-A42E-4A60-9DD6-688BA02115FD}"/>
              </a:ext>
            </a:extLst>
          </p:cNvPr>
          <p:cNvSpPr>
            <a:spLocks noGrp="1"/>
          </p:cNvSpPr>
          <p:nvPr>
            <p:ph idx="1"/>
          </p:nvPr>
        </p:nvSpPr>
        <p:spPr>
          <a:xfrm>
            <a:off x="4976031" y="963877"/>
            <a:ext cx="6377769" cy="4930246"/>
          </a:xfrm>
        </p:spPr>
        <p:txBody>
          <a:bodyPr anchor="ctr">
            <a:normAutofit/>
          </a:bodyPr>
          <a:lstStyle/>
          <a:p>
            <a:pPr marL="0" indent="0">
              <a:buNone/>
            </a:pPr>
            <a:r>
              <a:rPr lang="nl-NL" sz="2400" dirty="0"/>
              <a:t>Om beurten zeggen de </a:t>
            </a:r>
            <a:r>
              <a:rPr lang="nl-NL" sz="2400" dirty="0" err="1"/>
              <a:t>lln</a:t>
            </a:r>
            <a:r>
              <a:rPr lang="nl-NL" sz="2400" dirty="0"/>
              <a:t> de zin ‘Ik ga op reis en ik neem mee…’ en vullen ze deze aan met een inhoudselement uit de les. Wat ze zelf aanvullen moet echter voorafgegaan worden met wat de 1</a:t>
            </a:r>
            <a:r>
              <a:rPr lang="nl-NL" sz="2400" baseline="30000" dirty="0"/>
              <a:t>ste</a:t>
            </a:r>
            <a:r>
              <a:rPr lang="nl-NL" sz="2400" dirty="0"/>
              <a:t>, 2</a:t>
            </a:r>
            <a:r>
              <a:rPr lang="nl-NL" sz="2400" baseline="30000" dirty="0"/>
              <a:t>de</a:t>
            </a:r>
            <a:r>
              <a:rPr lang="nl-NL" sz="2400" dirty="0"/>
              <a:t>, 3</a:t>
            </a:r>
            <a:r>
              <a:rPr lang="nl-NL" sz="2400" baseline="30000" dirty="0"/>
              <a:t>de</a:t>
            </a:r>
            <a:r>
              <a:rPr lang="nl-NL" sz="2400" dirty="0"/>
              <a:t>, … </a:t>
            </a:r>
            <a:r>
              <a:rPr lang="nl-NL" sz="2400" dirty="0" err="1"/>
              <a:t>lln</a:t>
            </a:r>
            <a:r>
              <a:rPr lang="nl-NL" sz="2400" dirty="0"/>
              <a:t> al aangaven.</a:t>
            </a:r>
            <a:endParaRPr lang="nl-BE" sz="2400" dirty="0"/>
          </a:p>
        </p:txBody>
      </p:sp>
      <p:pic>
        <p:nvPicPr>
          <p:cNvPr id="7" name="Afbeelding 6">
            <a:hlinkClick r:id="rId2" action="ppaction://hlinksldjump"/>
            <a:extLst>
              <a:ext uri="{FF2B5EF4-FFF2-40B4-BE49-F238E27FC236}">
                <a16:creationId xmlns:a16="http://schemas.microsoft.com/office/drawing/2014/main" id="{2220BBB9-2326-48A2-852C-45F176B8A7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9" name="Afbeelding 8">
            <a:hlinkClick r:id="rId4" action="ppaction://hlinksldjump"/>
            <a:extLst>
              <a:ext uri="{FF2B5EF4-FFF2-40B4-BE49-F238E27FC236}">
                <a16:creationId xmlns:a16="http://schemas.microsoft.com/office/drawing/2014/main" id="{F3C3FC65-3C74-4E9E-911F-83B4C246AB3C}"/>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11815924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844DE94-AC9F-41A7-90B5-EE35F4537A54}"/>
              </a:ext>
            </a:extLst>
          </p:cNvPr>
          <p:cNvSpPr>
            <a:spLocks noGrp="1"/>
          </p:cNvSpPr>
          <p:nvPr>
            <p:ph type="title"/>
          </p:nvPr>
        </p:nvSpPr>
        <p:spPr>
          <a:xfrm>
            <a:off x="838200" y="963877"/>
            <a:ext cx="3494362" cy="4930246"/>
          </a:xfrm>
        </p:spPr>
        <p:txBody>
          <a:bodyPr>
            <a:normAutofit/>
          </a:bodyPr>
          <a:lstStyle/>
          <a:p>
            <a:pPr algn="r"/>
            <a:r>
              <a:rPr lang="nl-NL" sz="4100" b="1" dirty="0">
                <a:solidFill>
                  <a:schemeClr val="accent1"/>
                </a:solidFill>
              </a:rPr>
              <a:t>Individueel een stukje leerinhoud verwerken</a:t>
            </a:r>
            <a:br>
              <a:rPr lang="nl-NL" sz="4100" b="1" dirty="0">
                <a:solidFill>
                  <a:schemeClr val="accent1"/>
                </a:solidFill>
              </a:rPr>
            </a:br>
            <a:r>
              <a:rPr lang="nl-BE" sz="4100" dirty="0">
                <a:solidFill>
                  <a:schemeClr val="accent1"/>
                </a:solidFill>
              </a:rPr>
              <a:t>H, B, T</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F6066AEA-892B-4E4C-A7C6-AF839C43EB9A}"/>
              </a:ext>
            </a:extLst>
          </p:cNvPr>
          <p:cNvSpPr>
            <a:spLocks noGrp="1"/>
          </p:cNvSpPr>
          <p:nvPr>
            <p:ph idx="1"/>
          </p:nvPr>
        </p:nvSpPr>
        <p:spPr>
          <a:xfrm>
            <a:off x="4976031" y="963877"/>
            <a:ext cx="6377769" cy="4930246"/>
          </a:xfrm>
        </p:spPr>
        <p:txBody>
          <a:bodyPr anchor="ctr">
            <a:normAutofit/>
          </a:bodyPr>
          <a:lstStyle/>
          <a:p>
            <a:pPr marL="0" indent="0">
              <a:buNone/>
            </a:pPr>
            <a:r>
              <a:rPr lang="nl-NL" sz="2400" dirty="0"/>
              <a:t>De </a:t>
            </a:r>
            <a:r>
              <a:rPr lang="nl-NL" sz="2400" dirty="0" err="1"/>
              <a:t>lln</a:t>
            </a:r>
            <a:r>
              <a:rPr lang="nl-NL" sz="2400" dirty="0"/>
              <a:t> mogen zelf een deeltje van de cursus verwerken (of kiezen of ze de uitleg van de </a:t>
            </a:r>
            <a:r>
              <a:rPr lang="nl-NL" sz="2400" dirty="0" err="1"/>
              <a:t>lkr</a:t>
            </a:r>
            <a:r>
              <a:rPr lang="nl-NL" sz="2400" dirty="0"/>
              <a:t> volgen of zelfstandig werken). Aan het einde van de opgelegde tijd krijgen ze kans om vragen te stellen.</a:t>
            </a:r>
            <a:endParaRPr lang="nl-BE" sz="2400" dirty="0"/>
          </a:p>
        </p:txBody>
      </p:sp>
      <p:pic>
        <p:nvPicPr>
          <p:cNvPr id="7" name="Afbeelding 6">
            <a:hlinkClick r:id="rId2" action="ppaction://hlinksldjump"/>
            <a:extLst>
              <a:ext uri="{FF2B5EF4-FFF2-40B4-BE49-F238E27FC236}">
                <a16:creationId xmlns:a16="http://schemas.microsoft.com/office/drawing/2014/main" id="{5AE57DC4-E3E8-4363-BE89-9DDD932732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9" name="Afbeelding 8">
            <a:hlinkClick r:id="rId4" action="ppaction://hlinksldjump"/>
            <a:extLst>
              <a:ext uri="{FF2B5EF4-FFF2-40B4-BE49-F238E27FC236}">
                <a16:creationId xmlns:a16="http://schemas.microsoft.com/office/drawing/2014/main" id="{ABFB5868-F338-4CB1-A9F0-333B5278AFB3}"/>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3929592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E4505C23-674B-4195-81D6-0C127FEAE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9161029" cy="1490093"/>
          </a:xfrm>
          <a:custGeom>
            <a:avLst/>
            <a:gdLst>
              <a:gd name="connsiteX0" fmla="*/ 0 w 9161029"/>
              <a:gd name="connsiteY0" fmla="*/ 0 h 1490093"/>
              <a:gd name="connsiteX1" fmla="*/ 2046494 w 9161029"/>
              <a:gd name="connsiteY1" fmla="*/ 0 h 1490093"/>
              <a:gd name="connsiteX2" fmla="*/ 2496613 w 9161029"/>
              <a:gd name="connsiteY2" fmla="*/ 0 h 1490093"/>
              <a:gd name="connsiteX3" fmla="*/ 3235839 w 9161029"/>
              <a:gd name="connsiteY3" fmla="*/ 0 h 1490093"/>
              <a:gd name="connsiteX4" fmla="*/ 9161029 w 9161029"/>
              <a:gd name="connsiteY4" fmla="*/ 0 h 1490093"/>
              <a:gd name="connsiteX5" fmla="*/ 8470921 w 9161029"/>
              <a:gd name="connsiteY5" fmla="*/ 1490093 h 1490093"/>
              <a:gd name="connsiteX6" fmla="*/ 0 w 9161029"/>
              <a:gd name="connsiteY6"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1029" h="1490093">
                <a:moveTo>
                  <a:pt x="0" y="0"/>
                </a:moveTo>
                <a:lnTo>
                  <a:pt x="2046494" y="0"/>
                </a:lnTo>
                <a:lnTo>
                  <a:pt x="2496613" y="0"/>
                </a:lnTo>
                <a:lnTo>
                  <a:pt x="3235839" y="0"/>
                </a:lnTo>
                <a:lnTo>
                  <a:pt x="9161029" y="0"/>
                </a:lnTo>
                <a:lnTo>
                  <a:pt x="8470921" y="1490093"/>
                </a:lnTo>
                <a:lnTo>
                  <a:pt x="0" y="1490093"/>
                </a:ln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75DE7AD-4047-4231-B089-C1BDF5D5F07B}"/>
              </a:ext>
            </a:extLst>
          </p:cNvPr>
          <p:cNvSpPr>
            <a:spLocks noGrp="1"/>
          </p:cNvSpPr>
          <p:nvPr>
            <p:ph type="title"/>
          </p:nvPr>
        </p:nvSpPr>
        <p:spPr>
          <a:xfrm>
            <a:off x="838200" y="5529884"/>
            <a:ext cx="7719381" cy="1096331"/>
          </a:xfrm>
        </p:spPr>
        <p:txBody>
          <a:bodyPr>
            <a:normAutofit/>
          </a:bodyPr>
          <a:lstStyle/>
          <a:p>
            <a:r>
              <a:rPr lang="nl-BE" dirty="0">
                <a:solidFill>
                  <a:srgbClr val="3B4336"/>
                </a:solidFill>
              </a:rPr>
              <a:t>Toepassen</a:t>
            </a:r>
          </a:p>
        </p:txBody>
      </p:sp>
      <p:sp>
        <p:nvSpPr>
          <p:cNvPr id="16" name="Freeform: Shape 15">
            <a:extLst>
              <a:ext uri="{FF2B5EF4-FFF2-40B4-BE49-F238E27FC236}">
                <a16:creationId xmlns:a16="http://schemas.microsoft.com/office/drawing/2014/main" id="{65C9B8F0-FF66-4C15-BD05-E86B87331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37" y="5367908"/>
            <a:ext cx="3428963" cy="1490093"/>
          </a:xfrm>
          <a:custGeom>
            <a:avLst/>
            <a:gdLst>
              <a:gd name="connsiteX0" fmla="*/ 690108 w 3428963"/>
              <a:gd name="connsiteY0" fmla="*/ 0 h 1490093"/>
              <a:gd name="connsiteX1" fmla="*/ 3428963 w 3428963"/>
              <a:gd name="connsiteY1" fmla="*/ 0 h 1490093"/>
              <a:gd name="connsiteX2" fmla="*/ 3428963 w 3428963"/>
              <a:gd name="connsiteY2" fmla="*/ 1490093 h 1490093"/>
              <a:gd name="connsiteX3" fmla="*/ 0 w 3428963"/>
              <a:gd name="connsiteY3" fmla="*/ 1490093 h 1490093"/>
            </a:gdLst>
            <a:ahLst/>
            <a:cxnLst>
              <a:cxn ang="0">
                <a:pos x="connsiteX0" y="connsiteY0"/>
              </a:cxn>
              <a:cxn ang="0">
                <a:pos x="connsiteX1" y="connsiteY1"/>
              </a:cxn>
              <a:cxn ang="0">
                <a:pos x="connsiteX2" y="connsiteY2"/>
              </a:cxn>
              <a:cxn ang="0">
                <a:pos x="connsiteX3" y="connsiteY3"/>
              </a:cxn>
            </a:cxnLst>
            <a:rect l="l" t="t" r="r" b="b"/>
            <a:pathLst>
              <a:path w="3428963" h="1490093">
                <a:moveTo>
                  <a:pt x="690108" y="0"/>
                </a:moveTo>
                <a:lnTo>
                  <a:pt x="3428963" y="0"/>
                </a:lnTo>
                <a:lnTo>
                  <a:pt x="3428963" y="1490093"/>
                </a:lnTo>
                <a:lnTo>
                  <a:pt x="0" y="1490093"/>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4" name="Tijdelijke aanduiding voor inhoud 3">
            <a:extLst>
              <a:ext uri="{FF2B5EF4-FFF2-40B4-BE49-F238E27FC236}">
                <a16:creationId xmlns:a16="http://schemas.microsoft.com/office/drawing/2014/main" id="{2FFD1604-7CFD-49F8-89FB-00627C90EF23}"/>
              </a:ext>
            </a:extLst>
          </p:cNvPr>
          <p:cNvGraphicFramePr>
            <a:graphicFrameLocks noGrp="1"/>
          </p:cNvGraphicFramePr>
          <p:nvPr>
            <p:ph idx="1"/>
            <p:extLst>
              <p:ext uri="{D42A27DB-BD31-4B8C-83A1-F6EECF244321}">
                <p14:modId xmlns:p14="http://schemas.microsoft.com/office/powerpoint/2010/main" val="4000573004"/>
              </p:ext>
            </p:extLst>
          </p:nvPr>
        </p:nvGraphicFramePr>
        <p:xfrm>
          <a:off x="528507" y="643467"/>
          <a:ext cx="11031520" cy="4080975"/>
        </p:xfrm>
        <a:graphic>
          <a:graphicData uri="http://schemas.openxmlformats.org/drawingml/2006/table">
            <a:tbl>
              <a:tblPr firstRow="1" bandRow="1"/>
              <a:tblGrid>
                <a:gridCol w="2206304">
                  <a:extLst>
                    <a:ext uri="{9D8B030D-6E8A-4147-A177-3AD203B41FA5}">
                      <a16:colId xmlns:a16="http://schemas.microsoft.com/office/drawing/2014/main" val="1128885900"/>
                    </a:ext>
                  </a:extLst>
                </a:gridCol>
                <a:gridCol w="2206304">
                  <a:extLst>
                    <a:ext uri="{9D8B030D-6E8A-4147-A177-3AD203B41FA5}">
                      <a16:colId xmlns:a16="http://schemas.microsoft.com/office/drawing/2014/main" val="2999892279"/>
                    </a:ext>
                  </a:extLst>
                </a:gridCol>
                <a:gridCol w="2206304">
                  <a:extLst>
                    <a:ext uri="{9D8B030D-6E8A-4147-A177-3AD203B41FA5}">
                      <a16:colId xmlns:a16="http://schemas.microsoft.com/office/drawing/2014/main" val="1875835886"/>
                    </a:ext>
                  </a:extLst>
                </a:gridCol>
                <a:gridCol w="2206304">
                  <a:extLst>
                    <a:ext uri="{9D8B030D-6E8A-4147-A177-3AD203B41FA5}">
                      <a16:colId xmlns:a16="http://schemas.microsoft.com/office/drawing/2014/main" val="2752879562"/>
                    </a:ext>
                  </a:extLst>
                </a:gridCol>
                <a:gridCol w="2206304">
                  <a:extLst>
                    <a:ext uri="{9D8B030D-6E8A-4147-A177-3AD203B41FA5}">
                      <a16:colId xmlns:a16="http://schemas.microsoft.com/office/drawing/2014/main" val="3496564277"/>
                    </a:ext>
                  </a:extLst>
                </a:gridCol>
              </a:tblGrid>
              <a:tr h="816195">
                <a:tc>
                  <a:txBody>
                    <a:bodyPr/>
                    <a:lstStyle/>
                    <a:p>
                      <a:pPr algn="ctr"/>
                      <a:r>
                        <a:rPr lang="nl-BE" sz="1200" dirty="0">
                          <a:solidFill>
                            <a:srgbClr val="3B4336"/>
                          </a:solidFill>
                          <a:hlinkClick r:id="rId2" action="ppaction://hlinksldjump">
                            <a:extLst>
                              <a:ext uri="{A12FA001-AC4F-418D-AE19-62706E023703}">
                                <ahyp:hlinkClr xmlns:ahyp="http://schemas.microsoft.com/office/drawing/2018/hyperlinkcolor" val="tx"/>
                              </a:ext>
                            </a:extLst>
                          </a:hlinkClick>
                        </a:rPr>
                        <a:t>Beslis zelf</a:t>
                      </a:r>
                      <a:endParaRPr lang="nl-BE" sz="1200" dirty="0">
                        <a:solidFill>
                          <a:srgbClr val="3B4336"/>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3B4336"/>
                          </a:solidFill>
                          <a:hlinkClick r:id="rId3" action="ppaction://hlinksldjump">
                            <a:extLst>
                              <a:ext uri="{A12FA001-AC4F-418D-AE19-62706E023703}">
                                <ahyp:hlinkClr xmlns:ahyp="http://schemas.microsoft.com/office/drawing/2018/hyperlinkcolor" val="tx"/>
                              </a:ext>
                            </a:extLst>
                          </a:hlinkClick>
                        </a:rPr>
                        <a:t>Google Forms</a:t>
                      </a:r>
                      <a:endParaRPr lang="nl-BE" sz="1200" dirty="0">
                        <a:solidFill>
                          <a:srgbClr val="3B4336"/>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err="1">
                          <a:solidFill>
                            <a:srgbClr val="3B4336"/>
                          </a:solidFill>
                          <a:hlinkClick r:id="rId4" action="ppaction://hlinksldjump">
                            <a:extLst>
                              <a:ext uri="{A12FA001-AC4F-418D-AE19-62706E023703}">
                                <ahyp:hlinkClr xmlns:ahyp="http://schemas.microsoft.com/office/drawing/2018/hyperlinkcolor" val="tx"/>
                              </a:ext>
                            </a:extLst>
                          </a:hlinkClick>
                        </a:rPr>
                        <a:t>Nearpod</a:t>
                      </a:r>
                      <a:endParaRPr lang="nl-BE" sz="1200" dirty="0">
                        <a:solidFill>
                          <a:srgbClr val="3B4336"/>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3B4336"/>
                          </a:solidFill>
                          <a:hlinkClick r:id="rId5" action="ppaction://hlinksldjump">
                            <a:extLst>
                              <a:ext uri="{A12FA001-AC4F-418D-AE19-62706E023703}">
                                <ahyp:hlinkClr xmlns:ahyp="http://schemas.microsoft.com/office/drawing/2018/hyperlinkcolor" val="tx"/>
                              </a:ext>
                            </a:extLst>
                          </a:hlinkClick>
                        </a:rPr>
                        <a:t>Vragentrommel</a:t>
                      </a:r>
                      <a:endParaRPr lang="nl-BE" sz="1200" dirty="0">
                        <a:solidFill>
                          <a:srgbClr val="3B4336"/>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BE" sz="1200">
                        <a:solidFill>
                          <a:srgbClr val="3B4336"/>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53092098"/>
                  </a:ext>
                </a:extLst>
              </a:tr>
              <a:tr h="816195">
                <a:tc>
                  <a:txBody>
                    <a:bodyPr/>
                    <a:lstStyle/>
                    <a:p>
                      <a:pPr algn="ctr"/>
                      <a:r>
                        <a:rPr lang="nl-BE" sz="1200" dirty="0">
                          <a:solidFill>
                            <a:srgbClr val="3B4336"/>
                          </a:solidFill>
                          <a:hlinkClick r:id="rId6" action="ppaction://hlinksldjump">
                            <a:extLst>
                              <a:ext uri="{A12FA001-AC4F-418D-AE19-62706E023703}">
                                <ahyp:hlinkClr xmlns:ahyp="http://schemas.microsoft.com/office/drawing/2018/hyperlinkcolor" val="tx"/>
                              </a:ext>
                            </a:extLst>
                          </a:hlinkClick>
                        </a:rPr>
                        <a:t>BV-interview</a:t>
                      </a:r>
                      <a:endParaRPr lang="nl-BE" sz="1200" dirty="0">
                        <a:solidFill>
                          <a:srgbClr val="3B4336"/>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rgbClr val="3B4336"/>
                          </a:solidFill>
                          <a:hlinkClick r:id="rId7" action="ppaction://hlinksldjump">
                            <a:extLst>
                              <a:ext uri="{A12FA001-AC4F-418D-AE19-62706E023703}">
                                <ahyp:hlinkClr xmlns:ahyp="http://schemas.microsoft.com/office/drawing/2018/hyperlinkcolor" val="tx"/>
                              </a:ext>
                            </a:extLst>
                          </a:hlinkClick>
                        </a:rPr>
                        <a:t>Individueel stukje leerstof verwerken</a:t>
                      </a:r>
                      <a:endParaRPr lang="nl-BE" sz="1200" dirty="0">
                        <a:solidFill>
                          <a:srgbClr val="3B4336"/>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rgbClr val="3B4336"/>
                          </a:solidFill>
                          <a:hlinkClick r:id="rId8" action="ppaction://hlinksldjump">
                            <a:extLst>
                              <a:ext uri="{A12FA001-AC4F-418D-AE19-62706E023703}">
                                <ahyp:hlinkClr xmlns:ahyp="http://schemas.microsoft.com/office/drawing/2018/hyperlinkcolor" val="tx"/>
                              </a:ext>
                            </a:extLst>
                          </a:hlinkClick>
                        </a:rPr>
                        <a:t>Om beurten een antwoord op een vraag noteren</a:t>
                      </a:r>
                      <a:endParaRPr lang="nl-BE" sz="1200" dirty="0">
                        <a:solidFill>
                          <a:srgbClr val="3B4336"/>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err="1">
                          <a:solidFill>
                            <a:srgbClr val="3B4336"/>
                          </a:solidFill>
                          <a:hlinkClick r:id="rId9" action="ppaction://hlinksldjump">
                            <a:extLst>
                              <a:ext uri="{A12FA001-AC4F-418D-AE19-62706E023703}">
                                <ahyp:hlinkClr xmlns:ahyp="http://schemas.microsoft.com/office/drawing/2018/hyperlinkcolor" val="tx"/>
                              </a:ext>
                            </a:extLst>
                          </a:hlinkClick>
                        </a:rPr>
                        <a:t>Verbuga</a:t>
                      </a:r>
                      <a:endParaRPr lang="nl-BE" sz="1200" dirty="0">
                        <a:solidFill>
                          <a:srgbClr val="3B4336"/>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nl-BE" sz="1200" dirty="0">
                        <a:solidFill>
                          <a:srgbClr val="3B4336"/>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BE" sz="1200">
                        <a:solidFill>
                          <a:srgbClr val="3B4336"/>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46633661"/>
                  </a:ext>
                </a:extLst>
              </a:tr>
              <a:tr h="816195">
                <a:tc>
                  <a:txBody>
                    <a:bodyPr/>
                    <a:lstStyle/>
                    <a:p>
                      <a:pPr algn="ctr"/>
                      <a:r>
                        <a:rPr lang="nl-BE" sz="1200" dirty="0">
                          <a:solidFill>
                            <a:srgbClr val="3B4336"/>
                          </a:solidFill>
                          <a:hlinkClick r:id="rId10" action="ppaction://hlinksldjump">
                            <a:extLst>
                              <a:ext uri="{A12FA001-AC4F-418D-AE19-62706E023703}">
                                <ahyp:hlinkClr xmlns:ahyp="http://schemas.microsoft.com/office/drawing/2018/hyperlinkcolor" val="tx"/>
                              </a:ext>
                            </a:extLst>
                          </a:hlinkClick>
                        </a:rPr>
                        <a:t>De stoel</a:t>
                      </a:r>
                      <a:endParaRPr lang="nl-BE" sz="1200" dirty="0">
                        <a:solidFill>
                          <a:srgbClr val="3B4336"/>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rgbClr val="3B4336"/>
                          </a:solidFill>
                          <a:hlinkClick r:id="rId11" action="ppaction://hlinksldjump">
                            <a:extLst>
                              <a:ext uri="{A12FA001-AC4F-418D-AE19-62706E023703}">
                                <ahyp:hlinkClr xmlns:ahyp="http://schemas.microsoft.com/office/drawing/2018/hyperlinkcolor" val="tx"/>
                              </a:ext>
                            </a:extLst>
                          </a:hlinkClick>
                        </a:rPr>
                        <a:t>Kaartjes met verschillende rollen</a:t>
                      </a:r>
                      <a:endParaRPr lang="nl-BE" sz="1200" dirty="0">
                        <a:solidFill>
                          <a:srgbClr val="3B4336"/>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rgbClr val="3B4336"/>
                          </a:solidFill>
                          <a:hlinkClick r:id="rId12" action="ppaction://hlinksldjump">
                            <a:extLst>
                              <a:ext uri="{A12FA001-AC4F-418D-AE19-62706E023703}">
                                <ahyp:hlinkClr xmlns:ahyp="http://schemas.microsoft.com/office/drawing/2018/hyperlinkcolor" val="tx"/>
                              </a:ext>
                            </a:extLst>
                          </a:hlinkClick>
                        </a:rPr>
                        <a:t>Placemats</a:t>
                      </a:r>
                      <a:endParaRPr lang="nl-BE" sz="1200" dirty="0">
                        <a:solidFill>
                          <a:srgbClr val="3B4336"/>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3B4336"/>
                          </a:solidFill>
                          <a:hlinkClick r:id="rId13" action="ppaction://hlinksldjump">
                            <a:extLst>
                              <a:ext uri="{A12FA001-AC4F-418D-AE19-62706E023703}">
                                <ahyp:hlinkClr xmlns:ahyp="http://schemas.microsoft.com/office/drawing/2018/hyperlinkcolor" val="tx"/>
                              </a:ext>
                            </a:extLst>
                          </a:hlinkClick>
                        </a:rPr>
                        <a:t>Welk nut heeft deze inhoud concreet?</a:t>
                      </a:r>
                      <a:endParaRPr lang="nl-BE" sz="1200" dirty="0">
                        <a:solidFill>
                          <a:srgbClr val="3B4336"/>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BE" sz="1200" dirty="0">
                        <a:solidFill>
                          <a:srgbClr val="3B4336"/>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065312"/>
                  </a:ext>
                </a:extLst>
              </a:tr>
              <a:tr h="816195">
                <a:tc>
                  <a:txBody>
                    <a:bodyPr/>
                    <a:lstStyle/>
                    <a:p>
                      <a:pPr algn="ctr"/>
                      <a:r>
                        <a:rPr lang="nl-BE" sz="1200" dirty="0">
                          <a:solidFill>
                            <a:srgbClr val="3B4336"/>
                          </a:solidFill>
                          <a:hlinkClick r:id="rId14" action="ppaction://hlinksldjump">
                            <a:extLst>
                              <a:ext uri="{A12FA001-AC4F-418D-AE19-62706E023703}">
                                <ahyp:hlinkClr xmlns:ahyp="http://schemas.microsoft.com/office/drawing/2018/hyperlinkcolor" val="tx"/>
                              </a:ext>
                            </a:extLst>
                          </a:hlinkClick>
                        </a:rPr>
                        <a:t>Elkaar uitleg geven</a:t>
                      </a:r>
                      <a:endParaRPr lang="nl-BE" sz="1200" dirty="0">
                        <a:solidFill>
                          <a:srgbClr val="3B4336"/>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rgbClr val="3B4336"/>
                          </a:solidFill>
                          <a:hlinkClick r:id="rId15" action="ppaction://hlinksldjump">
                            <a:extLst>
                              <a:ext uri="{A12FA001-AC4F-418D-AE19-62706E023703}">
                                <ahyp:hlinkClr xmlns:ahyp="http://schemas.microsoft.com/office/drawing/2018/hyperlinkcolor" val="tx"/>
                              </a:ext>
                            </a:extLst>
                          </a:hlinkClick>
                        </a:rPr>
                        <a:t>Labo opdracht</a:t>
                      </a:r>
                      <a:endParaRPr lang="nl-BE" sz="1200" dirty="0">
                        <a:solidFill>
                          <a:srgbClr val="3B4336"/>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err="1">
                          <a:solidFill>
                            <a:srgbClr val="3B4336"/>
                          </a:solidFill>
                          <a:hlinkClick r:id="rId16" action="ppaction://hlinksldjump">
                            <a:extLst>
                              <a:ext uri="{A12FA001-AC4F-418D-AE19-62706E023703}">
                                <ahyp:hlinkClr xmlns:ahyp="http://schemas.microsoft.com/office/drawing/2018/hyperlinkcolor" val="tx"/>
                              </a:ext>
                            </a:extLst>
                          </a:hlinkClick>
                        </a:rPr>
                        <a:t>Plickers</a:t>
                      </a:r>
                      <a:endParaRPr lang="nl-BE" sz="1200" dirty="0">
                        <a:solidFill>
                          <a:srgbClr val="3B4336"/>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3B4336"/>
                          </a:solidFill>
                          <a:hlinkClick r:id="rId17" action="ppaction://hlinksldjump">
                            <a:extLst>
                              <a:ext uri="{A12FA001-AC4F-418D-AE19-62706E023703}">
                                <ahyp:hlinkClr xmlns:ahyp="http://schemas.microsoft.com/office/drawing/2018/hyperlinkcolor" val="tx"/>
                              </a:ext>
                            </a:extLst>
                          </a:hlinkClick>
                        </a:rPr>
                        <a:t>Zeg en schrijf</a:t>
                      </a:r>
                      <a:endParaRPr lang="nl-BE" sz="1200" dirty="0">
                        <a:solidFill>
                          <a:srgbClr val="3B4336"/>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BE" sz="1200" dirty="0">
                        <a:solidFill>
                          <a:srgbClr val="3B4336"/>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86822721"/>
                  </a:ext>
                </a:extLst>
              </a:tr>
              <a:tr h="816195">
                <a:tc>
                  <a:txBody>
                    <a:bodyPr/>
                    <a:lstStyle/>
                    <a:p>
                      <a:pPr algn="ctr"/>
                      <a:r>
                        <a:rPr lang="nl-BE" sz="1200" dirty="0">
                          <a:solidFill>
                            <a:srgbClr val="3B4336"/>
                          </a:solidFill>
                          <a:hlinkClick r:id="rId18" action="ppaction://hlinksldjump">
                            <a:extLst>
                              <a:ext uri="{A12FA001-AC4F-418D-AE19-62706E023703}">
                                <ahyp:hlinkClr xmlns:ahyp="http://schemas.microsoft.com/office/drawing/2018/hyperlinkcolor" val="tx"/>
                              </a:ext>
                            </a:extLst>
                          </a:hlinkClick>
                        </a:rPr>
                        <a:t>Escaperoom</a:t>
                      </a:r>
                      <a:endParaRPr lang="nl-BE" sz="1200" dirty="0">
                        <a:solidFill>
                          <a:srgbClr val="3B4336"/>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rgbClr val="3B4336"/>
                          </a:solidFill>
                          <a:hlinkClick r:id="rId19" action="ppaction://hlinksldjump">
                            <a:extLst>
                              <a:ext uri="{A12FA001-AC4F-418D-AE19-62706E023703}">
                                <ahyp:hlinkClr xmlns:ahyp="http://schemas.microsoft.com/office/drawing/2018/hyperlinkcolor" val="tx"/>
                              </a:ext>
                            </a:extLst>
                          </a:hlinkClick>
                        </a:rPr>
                        <a:t>Leergroep</a:t>
                      </a:r>
                      <a:endParaRPr lang="nl-BE" sz="1200" dirty="0">
                        <a:solidFill>
                          <a:srgbClr val="3B4336"/>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3B4336"/>
                          </a:solidFill>
                          <a:hlinkClick r:id="rId20" action="ppaction://hlinksldjump">
                            <a:extLst>
                              <a:ext uri="{A12FA001-AC4F-418D-AE19-62706E023703}">
                                <ahyp:hlinkClr xmlns:ahyp="http://schemas.microsoft.com/office/drawing/2018/hyperlinkcolor" val="tx"/>
                              </a:ext>
                            </a:extLst>
                          </a:hlinkClick>
                        </a:rPr>
                        <a:t>Sprookje schrijven</a:t>
                      </a:r>
                      <a:endParaRPr lang="nl-BE" sz="1200" dirty="0">
                        <a:solidFill>
                          <a:srgbClr val="3B4336"/>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3B4336"/>
                          </a:solidFill>
                          <a:hlinkClick r:id="rId21" action="ppaction://hlinksldjump">
                            <a:extLst>
                              <a:ext uri="{A12FA001-AC4F-418D-AE19-62706E023703}">
                                <ahyp:hlinkClr xmlns:ahyp="http://schemas.microsoft.com/office/drawing/2018/hyperlinkcolor" val="tx"/>
                              </a:ext>
                            </a:extLst>
                          </a:hlinkClick>
                        </a:rPr>
                        <a:t>Zet de klok</a:t>
                      </a:r>
                      <a:endParaRPr lang="nl-BE" sz="1200" dirty="0">
                        <a:solidFill>
                          <a:srgbClr val="3B4336"/>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BE" sz="1200" dirty="0">
                        <a:solidFill>
                          <a:srgbClr val="3B4336"/>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56117585"/>
                  </a:ext>
                </a:extLst>
              </a:tr>
            </a:tbl>
          </a:graphicData>
        </a:graphic>
      </p:graphicFrame>
      <p:pic>
        <p:nvPicPr>
          <p:cNvPr id="10" name="Afbeelding 9">
            <a:hlinkClick r:id="rId22" action="ppaction://hlinksldjump"/>
            <a:extLst>
              <a:ext uri="{FF2B5EF4-FFF2-40B4-BE49-F238E27FC236}">
                <a16:creationId xmlns:a16="http://schemas.microsoft.com/office/drawing/2014/main" id="{9A3A4D19-4D46-4479-83F2-E53949C373CC}"/>
              </a:ext>
            </a:extLst>
          </p:cNvPr>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10630132" y="5959154"/>
            <a:ext cx="371671" cy="385051"/>
          </a:xfrm>
          <a:prstGeom prst="rect">
            <a:avLst/>
          </a:prstGeom>
        </p:spPr>
      </p:pic>
      <p:pic>
        <p:nvPicPr>
          <p:cNvPr id="11" name="Afbeelding 10">
            <a:hlinkClick r:id="rId24" action="ppaction://hlinksldjump"/>
            <a:extLst>
              <a:ext uri="{FF2B5EF4-FFF2-40B4-BE49-F238E27FC236}">
                <a16:creationId xmlns:a16="http://schemas.microsoft.com/office/drawing/2014/main" id="{0490D5A4-F473-4218-9A9D-46E29F43AB7D}"/>
              </a:ext>
            </a:extLst>
          </p:cNvPr>
          <p:cNvPicPr>
            <a:picLocks noChangeAspect="1"/>
          </p:cNvPicPr>
          <p:nvPr/>
        </p:nvPicPr>
        <p:blipFill>
          <a:blip r:embed="rId25"/>
          <a:stretch>
            <a:fillRect/>
          </a:stretch>
        </p:blipFill>
        <p:spPr>
          <a:xfrm>
            <a:off x="11255685" y="6051912"/>
            <a:ext cx="474796" cy="223154"/>
          </a:xfrm>
          <a:prstGeom prst="rect">
            <a:avLst/>
          </a:prstGeom>
        </p:spPr>
      </p:pic>
    </p:spTree>
    <p:extLst>
      <p:ext uri="{BB962C8B-B14F-4D97-AF65-F5344CB8AC3E}">
        <p14:creationId xmlns:p14="http://schemas.microsoft.com/office/powerpoint/2010/main" val="28153802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B0DC8A8-A2E5-4B18-9C87-1A8A4607E302}"/>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Info filmpje maken over</a:t>
            </a:r>
            <a:br>
              <a:rPr lang="nl-NL" b="1" dirty="0">
                <a:solidFill>
                  <a:schemeClr val="accent1"/>
                </a:solidFill>
              </a:rPr>
            </a:br>
            <a:r>
              <a:rPr lang="nl-BE" dirty="0">
                <a:solidFill>
                  <a:schemeClr val="accent1"/>
                </a:solidFill>
              </a:rPr>
              <a:t>A, C</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5666E956-31EB-4208-A1C9-733C5D85DFAB}"/>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De leerlingen mogen (in groepjes) zelf een informatiefilmpje maken over de geziene leerinhoud.</a:t>
            </a:r>
          </a:p>
          <a:p>
            <a:endParaRPr lang="nl-BE" sz="2400" dirty="0"/>
          </a:p>
        </p:txBody>
      </p:sp>
      <p:pic>
        <p:nvPicPr>
          <p:cNvPr id="6" name="Afbeelding 5">
            <a:hlinkClick r:id="rId2" action="ppaction://hlinksldjump"/>
            <a:extLst>
              <a:ext uri="{FF2B5EF4-FFF2-40B4-BE49-F238E27FC236}">
                <a16:creationId xmlns:a16="http://schemas.microsoft.com/office/drawing/2014/main" id="{E525037C-D05B-4417-97EE-4DF29DCA98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A7C986AD-2C64-43F7-BB43-ABA248EB1803}"/>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395570975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DCF8699-A10B-41BB-A058-93DC13E553A6}"/>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Inhoud delen en elkaar uitleggen</a:t>
            </a:r>
            <a:br>
              <a:rPr lang="nl-NL" b="1" dirty="0">
                <a:solidFill>
                  <a:schemeClr val="accent1"/>
                </a:solidFill>
              </a:rPr>
            </a:br>
            <a:r>
              <a:rPr lang="nl-NL" dirty="0">
                <a:solidFill>
                  <a:schemeClr val="accent1"/>
                </a:solidFill>
              </a:rPr>
              <a:t>B</a:t>
            </a:r>
            <a:endParaRPr lang="nl-BE" dirty="0">
              <a:solidFill>
                <a:schemeClr val="accent1"/>
              </a:solidFill>
            </a:endParaRPr>
          </a:p>
        </p:txBody>
      </p:sp>
      <p:cxnSp>
        <p:nvCxnSpPr>
          <p:cNvPr id="15"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A9AF0BE2-6AE7-4536-A68B-B8EAAFC9A1F6}"/>
              </a:ext>
            </a:extLst>
          </p:cNvPr>
          <p:cNvSpPr>
            <a:spLocks noGrp="1"/>
          </p:cNvSpPr>
          <p:nvPr>
            <p:ph idx="1"/>
          </p:nvPr>
        </p:nvSpPr>
        <p:spPr>
          <a:xfrm>
            <a:off x="4976031" y="963877"/>
            <a:ext cx="6377769" cy="4930246"/>
          </a:xfrm>
        </p:spPr>
        <p:txBody>
          <a:bodyPr anchor="ctr">
            <a:normAutofit/>
          </a:bodyPr>
          <a:lstStyle/>
          <a:p>
            <a:pPr marL="0" indent="0">
              <a:buNone/>
            </a:pPr>
            <a:r>
              <a:rPr lang="nl-NL" sz="2400" dirty="0"/>
              <a:t>De leerlingen nemen elk een deeltje van de theorie door en geven elkaar dan (per 2) uitleg over hun eigen deeltje.</a:t>
            </a:r>
            <a:endParaRPr lang="nl-BE" sz="2400" dirty="0"/>
          </a:p>
        </p:txBody>
      </p:sp>
      <p:pic>
        <p:nvPicPr>
          <p:cNvPr id="9" name="Afbeelding 8">
            <a:hlinkClick r:id="rId2" action="ppaction://hlinksldjump"/>
            <a:extLst>
              <a:ext uri="{FF2B5EF4-FFF2-40B4-BE49-F238E27FC236}">
                <a16:creationId xmlns:a16="http://schemas.microsoft.com/office/drawing/2014/main" id="{0B2124DC-9D70-4D38-939E-36816D65EF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11" name="Afbeelding 10">
            <a:hlinkClick r:id="rId4" action="ppaction://hlinksldjump"/>
            <a:extLst>
              <a:ext uri="{FF2B5EF4-FFF2-40B4-BE49-F238E27FC236}">
                <a16:creationId xmlns:a16="http://schemas.microsoft.com/office/drawing/2014/main" id="{592FCCE0-B3F8-4B67-AC2C-C1E015A70637}"/>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3564807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7BD9952-6FD3-40DF-AAB6-A817E00E3B76}"/>
              </a:ext>
            </a:extLst>
          </p:cNvPr>
          <p:cNvSpPr>
            <a:spLocks noGrp="1"/>
          </p:cNvSpPr>
          <p:nvPr>
            <p:ph type="title"/>
          </p:nvPr>
        </p:nvSpPr>
        <p:spPr>
          <a:xfrm>
            <a:off x="838200" y="963877"/>
            <a:ext cx="3494362" cy="4930246"/>
          </a:xfrm>
        </p:spPr>
        <p:txBody>
          <a:bodyPr>
            <a:normAutofit/>
          </a:bodyPr>
          <a:lstStyle/>
          <a:p>
            <a:pPr algn="r"/>
            <a:r>
              <a:rPr lang="nl-NL" sz="3400" b="1">
                <a:solidFill>
                  <a:schemeClr val="accent1"/>
                </a:solidFill>
              </a:rPr>
              <a:t>Interessegroepjes </a:t>
            </a:r>
            <a:br>
              <a:rPr lang="nl-BE" sz="3400">
                <a:solidFill>
                  <a:schemeClr val="accent1"/>
                </a:solidFill>
              </a:rPr>
            </a:br>
            <a:endParaRPr lang="nl-BE" sz="340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886D0EEF-DE3D-4BF4-A058-766A39A4FDF0}"/>
              </a:ext>
            </a:extLst>
          </p:cNvPr>
          <p:cNvSpPr>
            <a:spLocks noGrp="1"/>
          </p:cNvSpPr>
          <p:nvPr>
            <p:ph idx="1"/>
          </p:nvPr>
        </p:nvSpPr>
        <p:spPr>
          <a:xfrm>
            <a:off x="4976031" y="963877"/>
            <a:ext cx="6377769" cy="4930246"/>
          </a:xfrm>
        </p:spPr>
        <p:txBody>
          <a:bodyPr anchor="ctr">
            <a:normAutofit/>
          </a:bodyPr>
          <a:lstStyle/>
          <a:p>
            <a:pPr marL="0" indent="0" fontAlgn="base">
              <a:buNone/>
            </a:pPr>
            <a:r>
              <a:rPr lang="nl-NL" sz="2400" dirty="0"/>
              <a:t>De leerlingen kunnen samenwerken bij opdrachten of oefeningen volgens eigen interesse.</a:t>
            </a:r>
            <a:endParaRPr lang="nl-BE" sz="2400" dirty="0"/>
          </a:p>
          <a:p>
            <a:endParaRPr lang="nl-BE" sz="2400" dirty="0"/>
          </a:p>
        </p:txBody>
      </p:sp>
      <p:pic>
        <p:nvPicPr>
          <p:cNvPr id="7" name="Afbeelding 6">
            <a:hlinkClick r:id="rId2" action="ppaction://hlinksldjump"/>
            <a:extLst>
              <a:ext uri="{FF2B5EF4-FFF2-40B4-BE49-F238E27FC236}">
                <a16:creationId xmlns:a16="http://schemas.microsoft.com/office/drawing/2014/main" id="{01F9E4A5-8A32-4261-B685-8124286832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9" name="Afbeelding 8">
            <a:hlinkClick r:id="rId4" action="ppaction://hlinksldjump"/>
            <a:extLst>
              <a:ext uri="{FF2B5EF4-FFF2-40B4-BE49-F238E27FC236}">
                <a16:creationId xmlns:a16="http://schemas.microsoft.com/office/drawing/2014/main" id="{4414A858-D48A-4B99-BE81-4BF5B04BF082}"/>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141546740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677A07A-0051-478F-B07C-DFAF728CD2D8}"/>
              </a:ext>
            </a:extLst>
          </p:cNvPr>
          <p:cNvSpPr>
            <a:spLocks noGrp="1"/>
          </p:cNvSpPr>
          <p:nvPr>
            <p:ph type="title"/>
          </p:nvPr>
        </p:nvSpPr>
        <p:spPr>
          <a:xfrm>
            <a:off x="838200" y="963877"/>
            <a:ext cx="3494362" cy="4930246"/>
          </a:xfrm>
        </p:spPr>
        <p:txBody>
          <a:bodyPr>
            <a:normAutofit/>
          </a:bodyPr>
          <a:lstStyle/>
          <a:p>
            <a:pPr algn="r"/>
            <a:r>
              <a:rPr lang="nl-NL" b="1">
                <a:solidFill>
                  <a:schemeClr val="accent1"/>
                </a:solidFill>
              </a:rPr>
              <a:t>Joker</a:t>
            </a:r>
            <a:r>
              <a:rPr lang="nl-NL">
                <a:solidFill>
                  <a:schemeClr val="accent1"/>
                </a:solidFill>
              </a:rPr>
              <a:t> </a:t>
            </a:r>
            <a:br>
              <a:rPr lang="nl-BE">
                <a:solidFill>
                  <a:schemeClr val="accent1"/>
                </a:solidFill>
              </a:rPr>
            </a:br>
            <a:endParaRPr lang="nl-BE">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A5C4E8EA-D762-4C3C-A39F-7B8A991FDDBD}"/>
              </a:ext>
            </a:extLst>
          </p:cNvPr>
          <p:cNvSpPr>
            <a:spLocks noGrp="1"/>
          </p:cNvSpPr>
          <p:nvPr>
            <p:ph idx="1"/>
          </p:nvPr>
        </p:nvSpPr>
        <p:spPr>
          <a:xfrm>
            <a:off x="4976031" y="963877"/>
            <a:ext cx="6377769" cy="4930246"/>
          </a:xfrm>
        </p:spPr>
        <p:txBody>
          <a:bodyPr anchor="ctr">
            <a:normAutofit/>
          </a:bodyPr>
          <a:lstStyle/>
          <a:p>
            <a:pPr marL="0" indent="0" fontAlgn="base">
              <a:buNone/>
            </a:pPr>
            <a:r>
              <a:rPr lang="nl-NL" sz="2400" dirty="0"/>
              <a:t>Bij 1 vraag van de test mogen de </a:t>
            </a:r>
            <a:r>
              <a:rPr lang="nl-NL" sz="2400" dirty="0" err="1"/>
              <a:t>lln</a:t>
            </a:r>
            <a:r>
              <a:rPr lang="nl-NL" sz="2400" dirty="0"/>
              <a:t> een joker inzetten, daar krijgen ze een afgesproken ‘punt’ voor.</a:t>
            </a:r>
            <a:endParaRPr lang="nl-BE" sz="2400" dirty="0"/>
          </a:p>
          <a:p>
            <a:endParaRPr lang="nl-BE" sz="2400" dirty="0"/>
          </a:p>
        </p:txBody>
      </p:sp>
      <p:pic>
        <p:nvPicPr>
          <p:cNvPr id="6" name="Afbeelding 5">
            <a:hlinkClick r:id="rId2" action="ppaction://hlinksldjump"/>
            <a:extLst>
              <a:ext uri="{FF2B5EF4-FFF2-40B4-BE49-F238E27FC236}">
                <a16:creationId xmlns:a16="http://schemas.microsoft.com/office/drawing/2014/main" id="{0A90E241-8F1B-44FE-9A60-96D453633B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4FF4B509-7EEF-45FE-9185-F4D848405C9F}"/>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1398088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E1ABC2C-D7BD-4568-9748-F08A5424617C}"/>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Kaartjes met verschillende rollen</a:t>
            </a:r>
            <a:br>
              <a:rPr lang="nl-NL" b="1" dirty="0">
                <a:solidFill>
                  <a:schemeClr val="accent1"/>
                </a:solidFill>
              </a:rPr>
            </a:br>
            <a:r>
              <a:rPr lang="nl-NL" dirty="0">
                <a:solidFill>
                  <a:schemeClr val="accent1"/>
                </a:solidFill>
              </a:rPr>
              <a:t>T</a:t>
            </a: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6641D739-6A09-4CD6-9E2A-B5A3F1EDEEFB}"/>
              </a:ext>
            </a:extLst>
          </p:cNvPr>
          <p:cNvSpPr>
            <a:spLocks noGrp="1"/>
          </p:cNvSpPr>
          <p:nvPr>
            <p:ph idx="1"/>
          </p:nvPr>
        </p:nvSpPr>
        <p:spPr>
          <a:xfrm>
            <a:off x="4976031" y="963877"/>
            <a:ext cx="6377769" cy="4930246"/>
          </a:xfrm>
        </p:spPr>
        <p:txBody>
          <a:bodyPr anchor="ctr">
            <a:normAutofit/>
          </a:bodyPr>
          <a:lstStyle/>
          <a:p>
            <a:pPr marL="0" indent="0" fontAlgn="base">
              <a:buNone/>
            </a:pPr>
            <a:r>
              <a:rPr lang="nl-NL" sz="2400" dirty="0"/>
              <a:t>Vanuit de verschillende rollen komen de </a:t>
            </a:r>
            <a:r>
              <a:rPr lang="nl-NL" sz="2400" dirty="0" err="1"/>
              <a:t>lln</a:t>
            </a:r>
            <a:r>
              <a:rPr lang="nl-NL" sz="2400" dirty="0"/>
              <a:t> tot korte gesprekjes in taal.</a:t>
            </a:r>
            <a:endParaRPr lang="nl-BE" sz="2400" dirty="0"/>
          </a:p>
          <a:p>
            <a:endParaRPr lang="nl-BE" sz="2400" dirty="0"/>
          </a:p>
        </p:txBody>
      </p:sp>
      <p:pic>
        <p:nvPicPr>
          <p:cNvPr id="6" name="Afbeelding 5">
            <a:hlinkClick r:id="rId2" action="ppaction://hlinksldjump"/>
            <a:extLst>
              <a:ext uri="{FF2B5EF4-FFF2-40B4-BE49-F238E27FC236}">
                <a16:creationId xmlns:a16="http://schemas.microsoft.com/office/drawing/2014/main" id="{372B78B3-4190-4313-A3C2-6B4A4AC7CA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7DCF554F-400D-4649-8F18-6478D07F239A}"/>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5538772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A205032-8C6B-4DA1-9251-8505BF7CDC57}"/>
              </a:ext>
            </a:extLst>
          </p:cNvPr>
          <p:cNvSpPr>
            <a:spLocks noGrp="1"/>
          </p:cNvSpPr>
          <p:nvPr>
            <p:ph type="title"/>
          </p:nvPr>
        </p:nvSpPr>
        <p:spPr>
          <a:xfrm>
            <a:off x="838200" y="963877"/>
            <a:ext cx="3494362" cy="4930246"/>
          </a:xfrm>
        </p:spPr>
        <p:txBody>
          <a:bodyPr>
            <a:normAutofit/>
          </a:bodyPr>
          <a:lstStyle/>
          <a:p>
            <a:pPr algn="r"/>
            <a:r>
              <a:rPr lang="en-US" b="1" u="sng" dirty="0">
                <a:solidFill>
                  <a:schemeClr val="accent1"/>
                </a:solidFill>
              </a:rPr>
              <a:t>Kahoot</a:t>
            </a:r>
            <a:r>
              <a:rPr lang="en-US" dirty="0">
                <a:solidFill>
                  <a:schemeClr val="accent1"/>
                </a:solidFill>
              </a:rPr>
              <a:t> </a:t>
            </a:r>
            <a:br>
              <a:rPr lang="en-US" dirty="0">
                <a:solidFill>
                  <a:schemeClr val="accent1"/>
                </a:solidFill>
              </a:rPr>
            </a:br>
            <a:r>
              <a:rPr lang="en-US" dirty="0">
                <a:solidFill>
                  <a:schemeClr val="accent1"/>
                </a:solidFill>
              </a:rPr>
              <a:t>H, B</a:t>
            </a: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2D8B8955-88ED-4A42-B354-85256D5F29F6}"/>
              </a:ext>
            </a:extLst>
          </p:cNvPr>
          <p:cNvSpPr>
            <a:spLocks noGrp="1"/>
          </p:cNvSpPr>
          <p:nvPr>
            <p:ph idx="1"/>
          </p:nvPr>
        </p:nvSpPr>
        <p:spPr>
          <a:xfrm>
            <a:off x="4976031" y="963877"/>
            <a:ext cx="6377769" cy="4930246"/>
          </a:xfrm>
        </p:spPr>
        <p:txBody>
          <a:bodyPr anchor="ctr">
            <a:normAutofit/>
          </a:bodyPr>
          <a:lstStyle/>
          <a:p>
            <a:pPr marL="0" indent="0" fontAlgn="base">
              <a:buNone/>
            </a:pPr>
            <a:r>
              <a:rPr lang="en-US" sz="2400" u="sng" dirty="0">
                <a:hlinkClick r:id="rId2"/>
              </a:rPr>
              <a:t>https://kahoot.com</a:t>
            </a:r>
            <a:r>
              <a:rPr lang="en-US" sz="2400" dirty="0"/>
              <a:t> - quiz </a:t>
            </a:r>
            <a:endParaRPr lang="nl-BE" sz="2400" dirty="0"/>
          </a:p>
          <a:p>
            <a:endParaRPr lang="nl-BE" sz="2400" dirty="0"/>
          </a:p>
        </p:txBody>
      </p:sp>
      <p:pic>
        <p:nvPicPr>
          <p:cNvPr id="6" name="Afbeelding 5">
            <a:hlinkClick r:id="rId3" action="ppaction://hlinksldjump"/>
            <a:extLst>
              <a:ext uri="{FF2B5EF4-FFF2-40B4-BE49-F238E27FC236}">
                <a16:creationId xmlns:a16="http://schemas.microsoft.com/office/drawing/2014/main" id="{DAFF64A9-402B-4F83-BEE8-68A81722BA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5" action="ppaction://hlinksldjump"/>
            <a:extLst>
              <a:ext uri="{FF2B5EF4-FFF2-40B4-BE49-F238E27FC236}">
                <a16:creationId xmlns:a16="http://schemas.microsoft.com/office/drawing/2014/main" id="{F7CD27CB-4330-46C8-9C0F-3AC2ACCEDC21}"/>
              </a:ext>
            </a:extLst>
          </p:cNvPr>
          <p:cNvPicPr>
            <a:picLocks noChangeAspect="1"/>
          </p:cNvPicPr>
          <p:nvPr/>
        </p:nvPicPr>
        <p:blipFill>
          <a:blip r:embed="rId6"/>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51435797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6E36950-5F65-40B9-9FF9-A727F96D73B1}"/>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Kern noteren</a:t>
            </a:r>
            <a:r>
              <a:rPr lang="nl-NL" dirty="0">
                <a:solidFill>
                  <a:schemeClr val="accent1"/>
                </a:solidFill>
              </a:rPr>
              <a:t> H, B</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A4E4BD3A-0FB7-4CE2-A2B8-D4ACB4230625}"/>
              </a:ext>
            </a:extLst>
          </p:cNvPr>
          <p:cNvSpPr>
            <a:spLocks noGrp="1"/>
          </p:cNvSpPr>
          <p:nvPr>
            <p:ph idx="1"/>
          </p:nvPr>
        </p:nvSpPr>
        <p:spPr>
          <a:xfrm>
            <a:off x="4976031" y="963877"/>
            <a:ext cx="6377769" cy="4930246"/>
          </a:xfrm>
        </p:spPr>
        <p:txBody>
          <a:bodyPr anchor="ctr">
            <a:normAutofit/>
          </a:bodyPr>
          <a:lstStyle/>
          <a:p>
            <a:pPr marL="0" indent="0" fontAlgn="base">
              <a:buNone/>
            </a:pPr>
            <a:r>
              <a:rPr lang="nl-NL" sz="2400" dirty="0"/>
              <a:t>De </a:t>
            </a:r>
            <a:r>
              <a:rPr lang="nl-NL" sz="2400" dirty="0" err="1"/>
              <a:t>lln</a:t>
            </a:r>
            <a:r>
              <a:rPr lang="nl-NL" sz="2400" dirty="0"/>
              <a:t> moeten de kern van de les noteren, maar middenin moeten ze wisselen met hun buur.</a:t>
            </a:r>
            <a:endParaRPr lang="nl-BE" sz="2400" dirty="0"/>
          </a:p>
          <a:p>
            <a:endParaRPr lang="nl-BE" sz="2400" dirty="0"/>
          </a:p>
        </p:txBody>
      </p:sp>
      <p:pic>
        <p:nvPicPr>
          <p:cNvPr id="6" name="Afbeelding 5">
            <a:hlinkClick r:id="rId2" action="ppaction://hlinksldjump"/>
            <a:extLst>
              <a:ext uri="{FF2B5EF4-FFF2-40B4-BE49-F238E27FC236}">
                <a16:creationId xmlns:a16="http://schemas.microsoft.com/office/drawing/2014/main" id="{B75C3931-D1B7-4FA9-A2FC-77C7661683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DDF36949-5B08-4123-8FCA-D8D36357CB66}"/>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351966917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5C3B2D7-3EED-4176-BBFA-34BBBA11559A}"/>
              </a:ext>
            </a:extLst>
          </p:cNvPr>
          <p:cNvSpPr>
            <a:spLocks noGrp="1"/>
          </p:cNvSpPr>
          <p:nvPr>
            <p:ph type="title"/>
          </p:nvPr>
        </p:nvSpPr>
        <p:spPr>
          <a:xfrm>
            <a:off x="838200" y="963877"/>
            <a:ext cx="3494362" cy="4930246"/>
          </a:xfrm>
        </p:spPr>
        <p:txBody>
          <a:bodyPr>
            <a:normAutofit/>
          </a:bodyPr>
          <a:lstStyle/>
          <a:p>
            <a:pPr algn="r"/>
            <a:r>
              <a:rPr lang="nl-NL" b="1">
                <a:solidFill>
                  <a:schemeClr val="accent1"/>
                </a:solidFill>
                <a:latin typeface="Calibri" panose="020F0502020204030204" pitchFamily="34" charset="0"/>
                <a:ea typeface="Times New Roman" panose="02020603050405020304" pitchFamily="18" charset="0"/>
              </a:rPr>
              <a:t>Kies</a:t>
            </a:r>
            <a:endParaRPr lang="nl-BE">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896F237-038D-4224-B605-AEE70387658D}"/>
              </a:ext>
            </a:extLst>
          </p:cNvPr>
          <p:cNvSpPr>
            <a:spLocks noGrp="1"/>
          </p:cNvSpPr>
          <p:nvPr>
            <p:ph idx="1"/>
          </p:nvPr>
        </p:nvSpPr>
        <p:spPr>
          <a:xfrm>
            <a:off x="4976031" y="963877"/>
            <a:ext cx="6377769" cy="4930246"/>
          </a:xfrm>
        </p:spPr>
        <p:txBody>
          <a:bodyPr anchor="ctr">
            <a:normAutofit/>
          </a:bodyPr>
          <a:lstStyle/>
          <a:p>
            <a:pPr marL="0" indent="0">
              <a:buNone/>
            </a:pPr>
            <a:r>
              <a:rPr lang="nl-NL" sz="2400" dirty="0">
                <a:latin typeface="Calibri" panose="020F0502020204030204" pitchFamily="34" charset="0"/>
                <a:ea typeface="Times New Roman" panose="02020603050405020304" pitchFamily="18" charset="0"/>
              </a:rPr>
              <a:t>De </a:t>
            </a:r>
            <a:r>
              <a:rPr lang="nl-NL" sz="2400" dirty="0" err="1">
                <a:latin typeface="Calibri" panose="020F0502020204030204" pitchFamily="34" charset="0"/>
                <a:ea typeface="Times New Roman" panose="02020603050405020304" pitchFamily="18" charset="0"/>
              </a:rPr>
              <a:t>lln</a:t>
            </a:r>
            <a:r>
              <a:rPr lang="nl-NL" sz="2400" dirty="0">
                <a:latin typeface="Calibri" panose="020F0502020204030204" pitchFamily="34" charset="0"/>
                <a:ea typeface="Times New Roman" panose="02020603050405020304" pitchFamily="18" charset="0"/>
              </a:rPr>
              <a:t> mogen bij een toets telkens tussen 2 (gelijkaardige) vragen kiezen om te beantwoorden.</a:t>
            </a:r>
            <a:endParaRPr lang="nl-BE" sz="2400" dirty="0">
              <a:latin typeface="Times New Roman" panose="02020603050405020304" pitchFamily="18" charset="0"/>
              <a:ea typeface="Times New Roman" panose="02020603050405020304" pitchFamily="18" charset="0"/>
            </a:endParaRPr>
          </a:p>
          <a:p>
            <a:endParaRPr lang="nl-BE" sz="2400" dirty="0"/>
          </a:p>
        </p:txBody>
      </p:sp>
      <p:pic>
        <p:nvPicPr>
          <p:cNvPr id="7" name="Afbeelding 6">
            <a:hlinkClick r:id="rId2" action="ppaction://hlinksldjump"/>
            <a:extLst>
              <a:ext uri="{FF2B5EF4-FFF2-40B4-BE49-F238E27FC236}">
                <a16:creationId xmlns:a16="http://schemas.microsoft.com/office/drawing/2014/main" id="{63BAC1E7-C6DF-4026-9EB7-4D9F26E000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9" name="Afbeelding 8">
            <a:hlinkClick r:id="rId4" action="ppaction://hlinksldjump"/>
            <a:extLst>
              <a:ext uri="{FF2B5EF4-FFF2-40B4-BE49-F238E27FC236}">
                <a16:creationId xmlns:a16="http://schemas.microsoft.com/office/drawing/2014/main" id="{836AEEE4-F7DD-413F-BAFD-08CE8400701C}"/>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268480864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158B61E-004C-40CE-B801-C678A360444F}"/>
              </a:ext>
            </a:extLst>
          </p:cNvPr>
          <p:cNvSpPr>
            <a:spLocks noGrp="1"/>
          </p:cNvSpPr>
          <p:nvPr>
            <p:ph type="title"/>
          </p:nvPr>
        </p:nvSpPr>
        <p:spPr>
          <a:xfrm>
            <a:off x="838200" y="963877"/>
            <a:ext cx="3494362" cy="4930246"/>
          </a:xfrm>
        </p:spPr>
        <p:txBody>
          <a:bodyPr>
            <a:normAutofit/>
          </a:bodyPr>
          <a:lstStyle/>
          <a:p>
            <a:pPr algn="r"/>
            <a:r>
              <a:rPr lang="nl-NL" b="1">
                <a:solidFill>
                  <a:schemeClr val="accent1"/>
                </a:solidFill>
              </a:rPr>
              <a:t>Klapke</a:t>
            </a:r>
            <a:r>
              <a:rPr lang="nl-NL">
                <a:solidFill>
                  <a:schemeClr val="accent1"/>
                </a:solidFill>
              </a:rPr>
              <a:t> </a:t>
            </a:r>
            <a:br>
              <a:rPr lang="nl-BE">
                <a:solidFill>
                  <a:schemeClr val="accent1"/>
                </a:solidFill>
              </a:rPr>
            </a:br>
            <a:endParaRPr lang="nl-BE">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2E91C981-792E-4D28-B9B5-6C58BEE5A454}"/>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De </a:t>
            </a:r>
            <a:r>
              <a:rPr lang="nl-BE" sz="2400" dirty="0" err="1"/>
              <a:t>lkr</a:t>
            </a:r>
            <a:r>
              <a:rPr lang="nl-BE" sz="2400" dirty="0"/>
              <a:t> klapt een ritme voor, de </a:t>
            </a:r>
            <a:r>
              <a:rPr lang="nl-BE" sz="2400" dirty="0" err="1"/>
              <a:t>lln</a:t>
            </a:r>
            <a:r>
              <a:rPr lang="nl-BE" sz="2400" dirty="0"/>
              <a:t> moeten om beurten 1 keer klappen en samen het ritme van de </a:t>
            </a:r>
            <a:r>
              <a:rPr lang="nl-BE" sz="2400" dirty="0" err="1"/>
              <a:t>leerkacht</a:t>
            </a:r>
            <a:r>
              <a:rPr lang="nl-BE" sz="2400" dirty="0"/>
              <a:t> te vormen.</a:t>
            </a:r>
          </a:p>
          <a:p>
            <a:endParaRPr lang="nl-BE" sz="2400" dirty="0"/>
          </a:p>
        </p:txBody>
      </p:sp>
      <p:pic>
        <p:nvPicPr>
          <p:cNvPr id="6" name="Afbeelding 5">
            <a:hlinkClick r:id="rId2" action="ppaction://hlinksldjump"/>
            <a:extLst>
              <a:ext uri="{FF2B5EF4-FFF2-40B4-BE49-F238E27FC236}">
                <a16:creationId xmlns:a16="http://schemas.microsoft.com/office/drawing/2014/main" id="{9BD86201-404F-4AAB-B170-29F7F28025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5D3A18B3-2D81-429B-BC5C-7AFA50993DE4}"/>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185832205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6EC9B2A-04B9-45A3-9159-8C7A384B7326}"/>
              </a:ext>
            </a:extLst>
          </p:cNvPr>
          <p:cNvSpPr>
            <a:spLocks noGrp="1"/>
          </p:cNvSpPr>
          <p:nvPr>
            <p:ph type="title"/>
          </p:nvPr>
        </p:nvSpPr>
        <p:spPr>
          <a:xfrm>
            <a:off x="838200" y="963877"/>
            <a:ext cx="3494362" cy="4930246"/>
          </a:xfrm>
        </p:spPr>
        <p:txBody>
          <a:bodyPr>
            <a:normAutofit/>
          </a:bodyPr>
          <a:lstStyle/>
          <a:p>
            <a:pPr algn="r"/>
            <a:r>
              <a:rPr lang="nl-NL" sz="3400" b="1">
                <a:solidFill>
                  <a:schemeClr val="accent1"/>
                </a:solidFill>
              </a:rPr>
              <a:t>Klasthermometer</a:t>
            </a:r>
            <a:r>
              <a:rPr lang="nl-NL" sz="3400">
                <a:solidFill>
                  <a:schemeClr val="accent1"/>
                </a:solidFill>
              </a:rPr>
              <a:t> </a:t>
            </a:r>
            <a:r>
              <a:rPr lang="nl-BE" sz="3400">
                <a:solidFill>
                  <a:schemeClr val="accent1"/>
                </a:solidFill>
              </a:rPr>
              <a:t> </a:t>
            </a:r>
            <a:br>
              <a:rPr lang="nl-BE" sz="3400">
                <a:solidFill>
                  <a:schemeClr val="accent1"/>
                </a:solidFill>
              </a:rPr>
            </a:br>
            <a:endParaRPr lang="nl-BE" sz="340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B5B90350-148C-4F8D-8863-E78F5E1D29AF}"/>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De </a:t>
            </a:r>
            <a:r>
              <a:rPr lang="nl-BE" sz="2400" dirty="0" err="1"/>
              <a:t>lln</a:t>
            </a:r>
            <a:r>
              <a:rPr lang="nl-BE" sz="2400" dirty="0"/>
              <a:t> geven op een sfeerthermometer aan hoe de sfeer in de klas zit, dit kan nadien besproken worden o.a. door gebruik te maken van een </a:t>
            </a:r>
            <a:r>
              <a:rPr lang="nl-BE" sz="2400" dirty="0" err="1"/>
              <a:t>pro-actieve</a:t>
            </a:r>
            <a:r>
              <a:rPr lang="nl-BE" sz="2400" dirty="0"/>
              <a:t> cirkel.</a:t>
            </a:r>
          </a:p>
          <a:p>
            <a:endParaRPr lang="nl-BE" sz="2400" dirty="0"/>
          </a:p>
        </p:txBody>
      </p:sp>
      <p:pic>
        <p:nvPicPr>
          <p:cNvPr id="6" name="Afbeelding 5">
            <a:hlinkClick r:id="rId2" action="ppaction://hlinksldjump"/>
            <a:extLst>
              <a:ext uri="{FF2B5EF4-FFF2-40B4-BE49-F238E27FC236}">
                <a16:creationId xmlns:a16="http://schemas.microsoft.com/office/drawing/2014/main" id="{25AB09AE-32D3-4D1F-AB6B-D840581D8D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A5910F50-7A14-4943-9D68-3B9F1A2687F4}"/>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2899060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E4505C23-674B-4195-81D6-0C127FEAE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9161029" cy="1490093"/>
          </a:xfrm>
          <a:custGeom>
            <a:avLst/>
            <a:gdLst>
              <a:gd name="connsiteX0" fmla="*/ 0 w 9161029"/>
              <a:gd name="connsiteY0" fmla="*/ 0 h 1490093"/>
              <a:gd name="connsiteX1" fmla="*/ 2046494 w 9161029"/>
              <a:gd name="connsiteY1" fmla="*/ 0 h 1490093"/>
              <a:gd name="connsiteX2" fmla="*/ 2496613 w 9161029"/>
              <a:gd name="connsiteY2" fmla="*/ 0 h 1490093"/>
              <a:gd name="connsiteX3" fmla="*/ 3235839 w 9161029"/>
              <a:gd name="connsiteY3" fmla="*/ 0 h 1490093"/>
              <a:gd name="connsiteX4" fmla="*/ 9161029 w 9161029"/>
              <a:gd name="connsiteY4" fmla="*/ 0 h 1490093"/>
              <a:gd name="connsiteX5" fmla="*/ 8470921 w 9161029"/>
              <a:gd name="connsiteY5" fmla="*/ 1490093 h 1490093"/>
              <a:gd name="connsiteX6" fmla="*/ 0 w 9161029"/>
              <a:gd name="connsiteY6"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1029" h="1490093">
                <a:moveTo>
                  <a:pt x="0" y="0"/>
                </a:moveTo>
                <a:lnTo>
                  <a:pt x="2046494" y="0"/>
                </a:lnTo>
                <a:lnTo>
                  <a:pt x="2496613" y="0"/>
                </a:lnTo>
                <a:lnTo>
                  <a:pt x="3235839" y="0"/>
                </a:lnTo>
                <a:lnTo>
                  <a:pt x="9161029" y="0"/>
                </a:lnTo>
                <a:lnTo>
                  <a:pt x="8470921" y="1490093"/>
                </a:lnTo>
                <a:lnTo>
                  <a:pt x="0" y="1490093"/>
                </a:ln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75DE7AD-4047-4231-B089-C1BDF5D5F07B}"/>
              </a:ext>
            </a:extLst>
          </p:cNvPr>
          <p:cNvSpPr>
            <a:spLocks noGrp="1"/>
          </p:cNvSpPr>
          <p:nvPr>
            <p:ph type="title"/>
          </p:nvPr>
        </p:nvSpPr>
        <p:spPr>
          <a:xfrm>
            <a:off x="838200" y="5529884"/>
            <a:ext cx="7719381" cy="1096331"/>
          </a:xfrm>
        </p:spPr>
        <p:txBody>
          <a:bodyPr>
            <a:normAutofit/>
          </a:bodyPr>
          <a:lstStyle/>
          <a:p>
            <a:r>
              <a:rPr lang="nl-BE" dirty="0">
                <a:solidFill>
                  <a:srgbClr val="4C452E"/>
                </a:solidFill>
              </a:rPr>
              <a:t>Analyseren</a:t>
            </a:r>
          </a:p>
        </p:txBody>
      </p:sp>
      <p:sp>
        <p:nvSpPr>
          <p:cNvPr id="16" name="Freeform: Shape 15">
            <a:extLst>
              <a:ext uri="{FF2B5EF4-FFF2-40B4-BE49-F238E27FC236}">
                <a16:creationId xmlns:a16="http://schemas.microsoft.com/office/drawing/2014/main" id="{65C9B8F0-FF66-4C15-BD05-E86B87331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37" y="5367908"/>
            <a:ext cx="3428963" cy="1490093"/>
          </a:xfrm>
          <a:custGeom>
            <a:avLst/>
            <a:gdLst>
              <a:gd name="connsiteX0" fmla="*/ 690108 w 3428963"/>
              <a:gd name="connsiteY0" fmla="*/ 0 h 1490093"/>
              <a:gd name="connsiteX1" fmla="*/ 3428963 w 3428963"/>
              <a:gd name="connsiteY1" fmla="*/ 0 h 1490093"/>
              <a:gd name="connsiteX2" fmla="*/ 3428963 w 3428963"/>
              <a:gd name="connsiteY2" fmla="*/ 1490093 h 1490093"/>
              <a:gd name="connsiteX3" fmla="*/ 0 w 3428963"/>
              <a:gd name="connsiteY3" fmla="*/ 1490093 h 1490093"/>
            </a:gdLst>
            <a:ahLst/>
            <a:cxnLst>
              <a:cxn ang="0">
                <a:pos x="connsiteX0" y="connsiteY0"/>
              </a:cxn>
              <a:cxn ang="0">
                <a:pos x="connsiteX1" y="connsiteY1"/>
              </a:cxn>
              <a:cxn ang="0">
                <a:pos x="connsiteX2" y="connsiteY2"/>
              </a:cxn>
              <a:cxn ang="0">
                <a:pos x="connsiteX3" y="connsiteY3"/>
              </a:cxn>
            </a:cxnLst>
            <a:rect l="l" t="t" r="r" b="b"/>
            <a:pathLst>
              <a:path w="3428963" h="1490093">
                <a:moveTo>
                  <a:pt x="690108" y="0"/>
                </a:moveTo>
                <a:lnTo>
                  <a:pt x="3428963" y="0"/>
                </a:lnTo>
                <a:lnTo>
                  <a:pt x="3428963" y="1490093"/>
                </a:lnTo>
                <a:lnTo>
                  <a:pt x="0" y="1490093"/>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4" name="Tijdelijke aanduiding voor inhoud 3">
            <a:extLst>
              <a:ext uri="{FF2B5EF4-FFF2-40B4-BE49-F238E27FC236}">
                <a16:creationId xmlns:a16="http://schemas.microsoft.com/office/drawing/2014/main" id="{347782CC-69B4-4B6D-9BD5-862DB691F248}"/>
              </a:ext>
            </a:extLst>
          </p:cNvPr>
          <p:cNvGraphicFramePr>
            <a:graphicFrameLocks noGrp="1"/>
          </p:cNvGraphicFramePr>
          <p:nvPr>
            <p:ph idx="1"/>
            <p:extLst>
              <p:ext uri="{D42A27DB-BD31-4B8C-83A1-F6EECF244321}">
                <p14:modId xmlns:p14="http://schemas.microsoft.com/office/powerpoint/2010/main" val="4098878436"/>
              </p:ext>
            </p:extLst>
          </p:nvPr>
        </p:nvGraphicFramePr>
        <p:xfrm>
          <a:off x="838200" y="643467"/>
          <a:ext cx="10597443" cy="4080975"/>
        </p:xfrm>
        <a:graphic>
          <a:graphicData uri="http://schemas.openxmlformats.org/drawingml/2006/table">
            <a:tbl>
              <a:tblPr firstRow="1" bandRow="1"/>
              <a:tblGrid>
                <a:gridCol w="3532481">
                  <a:extLst>
                    <a:ext uri="{9D8B030D-6E8A-4147-A177-3AD203B41FA5}">
                      <a16:colId xmlns:a16="http://schemas.microsoft.com/office/drawing/2014/main" val="1421401669"/>
                    </a:ext>
                  </a:extLst>
                </a:gridCol>
                <a:gridCol w="3532481">
                  <a:extLst>
                    <a:ext uri="{9D8B030D-6E8A-4147-A177-3AD203B41FA5}">
                      <a16:colId xmlns:a16="http://schemas.microsoft.com/office/drawing/2014/main" val="2668715020"/>
                    </a:ext>
                  </a:extLst>
                </a:gridCol>
                <a:gridCol w="3532481">
                  <a:extLst>
                    <a:ext uri="{9D8B030D-6E8A-4147-A177-3AD203B41FA5}">
                      <a16:colId xmlns:a16="http://schemas.microsoft.com/office/drawing/2014/main" val="1211455323"/>
                    </a:ext>
                  </a:extLst>
                </a:gridCol>
              </a:tblGrid>
              <a:tr h="816195">
                <a:tc>
                  <a:txBody>
                    <a:bodyPr/>
                    <a:lstStyle/>
                    <a:p>
                      <a:pPr algn="ctr"/>
                      <a:r>
                        <a:rPr lang="nl-BE" sz="1200" dirty="0">
                          <a:solidFill>
                            <a:srgbClr val="4C452E"/>
                          </a:solidFill>
                          <a:hlinkClick r:id="rId2" action="ppaction://hlinksldjump">
                            <a:extLst>
                              <a:ext uri="{A12FA001-AC4F-418D-AE19-62706E023703}">
                                <ahyp:hlinkClr xmlns:ahyp="http://schemas.microsoft.com/office/drawing/2018/hyperlinkcolor" val="tx"/>
                              </a:ext>
                            </a:extLst>
                          </a:hlinkClick>
                        </a:rPr>
                        <a:t>Beslis zelf</a:t>
                      </a:r>
                      <a:endParaRPr lang="nl-BE" sz="1200" dirty="0">
                        <a:solidFill>
                          <a:srgbClr val="4C452E"/>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err="1">
                          <a:solidFill>
                            <a:srgbClr val="4C452E"/>
                          </a:solidFill>
                          <a:hlinkClick r:id="rId3" action="ppaction://hlinksldjump">
                            <a:extLst>
                              <a:ext uri="{A12FA001-AC4F-418D-AE19-62706E023703}">
                                <ahyp:hlinkClr xmlns:ahyp="http://schemas.microsoft.com/office/drawing/2018/hyperlinkcolor" val="tx"/>
                              </a:ext>
                            </a:extLst>
                          </a:hlinkClick>
                        </a:rPr>
                        <a:t>Pecha</a:t>
                      </a:r>
                      <a:r>
                        <a:rPr lang="nl-BE" sz="1200" dirty="0">
                          <a:solidFill>
                            <a:srgbClr val="4C452E"/>
                          </a:solidFill>
                          <a:hlinkClick r:id="rId3" action="ppaction://hlinksldjump">
                            <a:extLst>
                              <a:ext uri="{A12FA001-AC4F-418D-AE19-62706E023703}">
                                <ahyp:hlinkClr xmlns:ahyp="http://schemas.microsoft.com/office/drawing/2018/hyperlinkcolor" val="tx"/>
                              </a:ext>
                            </a:extLst>
                          </a:hlinkClick>
                        </a:rPr>
                        <a:t> </a:t>
                      </a:r>
                      <a:r>
                        <a:rPr lang="nl-BE" sz="1200" dirty="0" err="1">
                          <a:solidFill>
                            <a:srgbClr val="4C452E"/>
                          </a:solidFill>
                          <a:hlinkClick r:id="rId3" action="ppaction://hlinksldjump">
                            <a:extLst>
                              <a:ext uri="{A12FA001-AC4F-418D-AE19-62706E023703}">
                                <ahyp:hlinkClr xmlns:ahyp="http://schemas.microsoft.com/office/drawing/2018/hyperlinkcolor" val="tx"/>
                              </a:ext>
                            </a:extLst>
                          </a:hlinkClick>
                        </a:rPr>
                        <a:t>kucha</a:t>
                      </a:r>
                      <a:endParaRPr lang="nl-BE" sz="1200" dirty="0">
                        <a:solidFill>
                          <a:srgbClr val="4C452E"/>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rgbClr val="4C452E"/>
                          </a:solidFill>
                          <a:hlinkClick r:id="rId4" action="ppaction://hlinksldjump">
                            <a:extLst>
                              <a:ext uri="{A12FA001-AC4F-418D-AE19-62706E023703}">
                                <ahyp:hlinkClr xmlns:ahyp="http://schemas.microsoft.com/office/drawing/2018/hyperlinkcolor" val="tx"/>
                              </a:ext>
                            </a:extLst>
                          </a:hlinkClick>
                        </a:rPr>
                        <a:t>Zoek de eenheid</a:t>
                      </a:r>
                      <a:endParaRPr lang="nl-BE" sz="1200" dirty="0">
                        <a:solidFill>
                          <a:srgbClr val="4C452E"/>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19180417"/>
                  </a:ext>
                </a:extLst>
              </a:tr>
              <a:tr h="8161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4C452E"/>
                          </a:solidFill>
                          <a:hlinkClick r:id="rId5" action="ppaction://hlinksldjump">
                            <a:extLst>
                              <a:ext uri="{A12FA001-AC4F-418D-AE19-62706E023703}">
                                <ahyp:hlinkClr xmlns:ahyp="http://schemas.microsoft.com/office/drawing/2018/hyperlinkcolor" val="tx"/>
                              </a:ext>
                            </a:extLst>
                          </a:hlinkClick>
                        </a:rPr>
                        <a:t>De stoel</a:t>
                      </a:r>
                      <a:endParaRPr lang="nl-BE" sz="1200" dirty="0">
                        <a:solidFill>
                          <a:srgbClr val="4C452E"/>
                        </a:solidFill>
                      </a:endParaRPr>
                    </a:p>
                    <a:p>
                      <a:pPr algn="ctr"/>
                      <a:endParaRPr lang="nl-BE" sz="1200" dirty="0">
                        <a:solidFill>
                          <a:srgbClr val="4C452E"/>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4C452E"/>
                          </a:solidFill>
                          <a:hlinkClick r:id="rId6" action="ppaction://hlinksldjump">
                            <a:extLst>
                              <a:ext uri="{A12FA001-AC4F-418D-AE19-62706E023703}">
                                <ahyp:hlinkClr xmlns:ahyp="http://schemas.microsoft.com/office/drawing/2018/hyperlinkcolor" val="tx"/>
                              </a:ext>
                            </a:extLst>
                          </a:hlinkClick>
                        </a:rPr>
                        <a:t>Poster maken</a:t>
                      </a:r>
                      <a:endParaRPr lang="nl-BE" sz="1200" dirty="0">
                        <a:solidFill>
                          <a:srgbClr val="4C452E"/>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BE" sz="1200" dirty="0">
                        <a:solidFill>
                          <a:srgbClr val="4C452E"/>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73210814"/>
                  </a:ext>
                </a:extLst>
              </a:tr>
              <a:tr h="8161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4C452E"/>
                          </a:solidFill>
                          <a:hlinkClick r:id="rId7" action="ppaction://hlinksldjump">
                            <a:extLst>
                              <a:ext uri="{A12FA001-AC4F-418D-AE19-62706E023703}">
                                <ahyp:hlinkClr xmlns:ahyp="http://schemas.microsoft.com/office/drawing/2018/hyperlinkcolor" val="tx"/>
                              </a:ext>
                            </a:extLst>
                          </a:hlinkClick>
                        </a:rPr>
                        <a:t>Escaperoom</a:t>
                      </a:r>
                      <a:endParaRPr lang="nl-BE" sz="1200" dirty="0">
                        <a:solidFill>
                          <a:srgbClr val="4C452E"/>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4C452E"/>
                          </a:solidFill>
                          <a:hlinkClick r:id="rId8" action="ppaction://hlinksldjump">
                            <a:extLst>
                              <a:ext uri="{A12FA001-AC4F-418D-AE19-62706E023703}">
                                <ahyp:hlinkClr xmlns:ahyp="http://schemas.microsoft.com/office/drawing/2018/hyperlinkcolor" val="tx"/>
                              </a:ext>
                            </a:extLst>
                          </a:hlinkClick>
                        </a:rPr>
                        <a:t>Stop-motion filmpje</a:t>
                      </a:r>
                      <a:endParaRPr lang="nl-BE" sz="1200" dirty="0">
                        <a:solidFill>
                          <a:srgbClr val="4C452E"/>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BE" sz="1200" dirty="0">
                        <a:solidFill>
                          <a:srgbClr val="4C452E"/>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4732498"/>
                  </a:ext>
                </a:extLst>
              </a:tr>
              <a:tr h="8161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4C452E"/>
                          </a:solidFill>
                          <a:hlinkClick r:id="rId9" action="ppaction://hlinksldjump">
                            <a:extLst>
                              <a:ext uri="{A12FA001-AC4F-418D-AE19-62706E023703}">
                                <ahyp:hlinkClr xmlns:ahyp="http://schemas.microsoft.com/office/drawing/2018/hyperlinkcolor" val="tx"/>
                              </a:ext>
                            </a:extLst>
                          </a:hlinkClick>
                        </a:rPr>
                        <a:t>Info filmpje maken over</a:t>
                      </a:r>
                      <a:endParaRPr lang="nl-BE" sz="1200" dirty="0">
                        <a:solidFill>
                          <a:srgbClr val="4C452E"/>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err="1">
                          <a:solidFill>
                            <a:srgbClr val="4C452E"/>
                          </a:solidFill>
                          <a:hlinkClick r:id="rId10" action="ppaction://hlinksldjump">
                            <a:extLst>
                              <a:ext uri="{A12FA001-AC4F-418D-AE19-62706E023703}">
                                <ahyp:hlinkClr xmlns:ahyp="http://schemas.microsoft.com/office/drawing/2018/hyperlinkcolor" val="tx"/>
                              </a:ext>
                            </a:extLst>
                          </a:hlinkClick>
                        </a:rPr>
                        <a:t>Tagxedo</a:t>
                      </a:r>
                      <a:endParaRPr lang="nl-BE" sz="1200" dirty="0">
                        <a:solidFill>
                          <a:srgbClr val="4C452E"/>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BE" sz="1200" dirty="0">
                        <a:solidFill>
                          <a:srgbClr val="4C452E"/>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2520485"/>
                  </a:ext>
                </a:extLst>
              </a:tr>
              <a:tr h="8161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200" dirty="0">
                          <a:solidFill>
                            <a:srgbClr val="4C452E"/>
                          </a:solidFill>
                          <a:hlinkClick r:id="rId11" action="ppaction://hlinksldjump">
                            <a:extLst>
                              <a:ext uri="{A12FA001-AC4F-418D-AE19-62706E023703}">
                                <ahyp:hlinkClr xmlns:ahyp="http://schemas.microsoft.com/office/drawing/2018/hyperlinkcolor" val="tx"/>
                              </a:ext>
                            </a:extLst>
                          </a:hlinkClick>
                        </a:rPr>
                        <a:t>Leergroep</a:t>
                      </a:r>
                      <a:endParaRPr lang="nl-BE" sz="1200" dirty="0">
                        <a:solidFill>
                          <a:srgbClr val="4C452E"/>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200" dirty="0">
                          <a:solidFill>
                            <a:srgbClr val="4C452E"/>
                          </a:solidFill>
                          <a:hlinkClick r:id="rId12" action="ppaction://hlinksldjump">
                            <a:extLst>
                              <a:ext uri="{A12FA001-AC4F-418D-AE19-62706E023703}">
                                <ahyp:hlinkClr xmlns:ahyp="http://schemas.microsoft.com/office/drawing/2018/hyperlinkcolor" val="tx"/>
                              </a:ext>
                            </a:extLst>
                          </a:hlinkClick>
                        </a:rPr>
                        <a:t>Vragentrommel</a:t>
                      </a:r>
                      <a:endParaRPr lang="nl-BE" sz="1200" dirty="0">
                        <a:solidFill>
                          <a:srgbClr val="4C452E"/>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BE" sz="1200" dirty="0">
                        <a:solidFill>
                          <a:srgbClr val="4C452E"/>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27377326"/>
                  </a:ext>
                </a:extLst>
              </a:tr>
            </a:tbl>
          </a:graphicData>
        </a:graphic>
      </p:graphicFrame>
      <p:pic>
        <p:nvPicPr>
          <p:cNvPr id="10" name="Afbeelding 9">
            <a:hlinkClick r:id="rId13" action="ppaction://hlinksldjump"/>
            <a:extLst>
              <a:ext uri="{FF2B5EF4-FFF2-40B4-BE49-F238E27FC236}">
                <a16:creationId xmlns:a16="http://schemas.microsoft.com/office/drawing/2014/main" id="{61AB207B-B58D-40AE-B00E-545F4ADB5E4A}"/>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0630132" y="5959154"/>
            <a:ext cx="371671" cy="385051"/>
          </a:xfrm>
          <a:prstGeom prst="rect">
            <a:avLst/>
          </a:prstGeom>
        </p:spPr>
      </p:pic>
      <p:pic>
        <p:nvPicPr>
          <p:cNvPr id="11" name="Afbeelding 10">
            <a:hlinkClick r:id="rId15" action="ppaction://hlinksldjump"/>
            <a:extLst>
              <a:ext uri="{FF2B5EF4-FFF2-40B4-BE49-F238E27FC236}">
                <a16:creationId xmlns:a16="http://schemas.microsoft.com/office/drawing/2014/main" id="{91FABD9D-8C2C-4D8E-99DD-6228CE2A1ACE}"/>
              </a:ext>
            </a:extLst>
          </p:cNvPr>
          <p:cNvPicPr>
            <a:picLocks noChangeAspect="1"/>
          </p:cNvPicPr>
          <p:nvPr/>
        </p:nvPicPr>
        <p:blipFill>
          <a:blip r:embed="rId16"/>
          <a:stretch>
            <a:fillRect/>
          </a:stretch>
        </p:blipFill>
        <p:spPr>
          <a:xfrm>
            <a:off x="11255685" y="6051912"/>
            <a:ext cx="474796" cy="223154"/>
          </a:xfrm>
          <a:prstGeom prst="rect">
            <a:avLst/>
          </a:prstGeom>
        </p:spPr>
      </p:pic>
    </p:spTree>
    <p:extLst>
      <p:ext uri="{BB962C8B-B14F-4D97-AF65-F5344CB8AC3E}">
        <p14:creationId xmlns:p14="http://schemas.microsoft.com/office/powerpoint/2010/main" val="387079154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D405C89-5F76-48FB-AC39-5EA99447CBCA}"/>
              </a:ext>
            </a:extLst>
          </p:cNvPr>
          <p:cNvSpPr>
            <a:spLocks noGrp="1"/>
          </p:cNvSpPr>
          <p:nvPr>
            <p:ph type="title"/>
          </p:nvPr>
        </p:nvSpPr>
        <p:spPr>
          <a:xfrm>
            <a:off x="838200" y="963877"/>
            <a:ext cx="3494362" cy="4930246"/>
          </a:xfrm>
        </p:spPr>
        <p:txBody>
          <a:bodyPr>
            <a:normAutofit/>
          </a:bodyPr>
          <a:lstStyle/>
          <a:p>
            <a:pPr algn="r"/>
            <a:r>
              <a:rPr lang="nl-NL" b="1">
                <a:solidFill>
                  <a:schemeClr val="accent1"/>
                </a:solidFill>
              </a:rPr>
              <a:t>Kleurtjes snoepjes of zo</a:t>
            </a:r>
            <a:r>
              <a:rPr lang="nl-BE">
                <a:solidFill>
                  <a:schemeClr val="accent1"/>
                </a:solidFill>
              </a:rPr>
              <a:t> </a:t>
            </a:r>
            <a:br>
              <a:rPr lang="nl-BE">
                <a:solidFill>
                  <a:schemeClr val="accent1"/>
                </a:solidFill>
              </a:rPr>
            </a:br>
            <a:endParaRPr lang="nl-BE">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4891F487-EF6C-4F69-BF82-A9E9A5E22A33}"/>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Om de </a:t>
            </a:r>
            <a:r>
              <a:rPr lang="nl-BE" sz="2400" dirty="0" err="1"/>
              <a:t>lln</a:t>
            </a:r>
            <a:r>
              <a:rPr lang="nl-BE" sz="2400" dirty="0"/>
              <a:t> in groepjes te verdelen mogen ze een kleursnoepje/</a:t>
            </a:r>
            <a:r>
              <a:rPr lang="nl-BE" sz="2400" dirty="0" err="1"/>
              <a:t>Smartie</a:t>
            </a:r>
            <a:r>
              <a:rPr lang="nl-BE" sz="2400" dirty="0"/>
              <a:t>, … halen uit een doosje.</a:t>
            </a:r>
          </a:p>
          <a:p>
            <a:endParaRPr lang="nl-BE" sz="2400" dirty="0"/>
          </a:p>
        </p:txBody>
      </p:sp>
      <p:pic>
        <p:nvPicPr>
          <p:cNvPr id="6" name="Afbeelding 5">
            <a:hlinkClick r:id="rId2" action="ppaction://hlinksldjump"/>
            <a:extLst>
              <a:ext uri="{FF2B5EF4-FFF2-40B4-BE49-F238E27FC236}">
                <a16:creationId xmlns:a16="http://schemas.microsoft.com/office/drawing/2014/main" id="{F63C2CDC-751E-487B-B6FD-03341B24C7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5AE770D5-C292-4A3F-B021-324DF2E23896}"/>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13636107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37C53DB-3DA5-4DCB-AB09-9D5AEBB265D5}"/>
              </a:ext>
            </a:extLst>
          </p:cNvPr>
          <p:cNvSpPr>
            <a:spLocks noGrp="1"/>
          </p:cNvSpPr>
          <p:nvPr>
            <p:ph type="title"/>
          </p:nvPr>
        </p:nvSpPr>
        <p:spPr>
          <a:xfrm>
            <a:off x="838200" y="963877"/>
            <a:ext cx="3494362" cy="4930246"/>
          </a:xfrm>
        </p:spPr>
        <p:txBody>
          <a:bodyPr>
            <a:normAutofit/>
          </a:bodyPr>
          <a:lstStyle/>
          <a:p>
            <a:pPr algn="r"/>
            <a:r>
              <a:rPr lang="nl-NL" b="1">
                <a:solidFill>
                  <a:schemeClr val="accent1"/>
                </a:solidFill>
              </a:rPr>
              <a:t>Klinker roepen</a:t>
            </a:r>
            <a:r>
              <a:rPr lang="nl-NL">
                <a:solidFill>
                  <a:schemeClr val="accent1"/>
                </a:solidFill>
              </a:rPr>
              <a:t> </a:t>
            </a:r>
            <a:r>
              <a:rPr lang="nl-BE">
                <a:solidFill>
                  <a:schemeClr val="accent1"/>
                </a:solidFill>
              </a:rPr>
              <a:t> </a:t>
            </a:r>
            <a:br>
              <a:rPr lang="nl-BE">
                <a:solidFill>
                  <a:schemeClr val="accent1"/>
                </a:solidFill>
              </a:rPr>
            </a:br>
            <a:endParaRPr lang="nl-BE">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78EC77E0-E462-4EED-B304-A03139C7F1FB}"/>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De </a:t>
            </a:r>
            <a:r>
              <a:rPr lang="nl-BE" sz="2400" dirty="0" err="1"/>
              <a:t>lln</a:t>
            </a:r>
            <a:r>
              <a:rPr lang="nl-BE" sz="2400" dirty="0"/>
              <a:t> roepen de eerste klinker van hun naam en alle </a:t>
            </a:r>
            <a:r>
              <a:rPr lang="nl-BE" sz="2400" dirty="0" err="1"/>
              <a:t>lln</a:t>
            </a:r>
            <a:r>
              <a:rPr lang="nl-BE" sz="2400" dirty="0"/>
              <a:t> met dezelfde klank komen  bij elkaar.</a:t>
            </a:r>
          </a:p>
          <a:p>
            <a:endParaRPr lang="nl-BE" sz="2400" dirty="0"/>
          </a:p>
        </p:txBody>
      </p:sp>
      <p:pic>
        <p:nvPicPr>
          <p:cNvPr id="6" name="Afbeelding 5">
            <a:hlinkClick r:id="rId2" action="ppaction://hlinksldjump"/>
            <a:extLst>
              <a:ext uri="{FF2B5EF4-FFF2-40B4-BE49-F238E27FC236}">
                <a16:creationId xmlns:a16="http://schemas.microsoft.com/office/drawing/2014/main" id="{D1327A0B-678C-4CE6-A89F-F02A785ADC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5FC63B82-D8ED-468E-8EDA-BF0BA82F28E6}"/>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386527837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915A678-355F-4966-9D31-E48191D4932C}"/>
              </a:ext>
            </a:extLst>
          </p:cNvPr>
          <p:cNvSpPr>
            <a:spLocks noGrp="1"/>
          </p:cNvSpPr>
          <p:nvPr>
            <p:ph type="title"/>
          </p:nvPr>
        </p:nvSpPr>
        <p:spPr>
          <a:xfrm>
            <a:off x="838200" y="963877"/>
            <a:ext cx="3494362" cy="4930246"/>
          </a:xfrm>
        </p:spPr>
        <p:txBody>
          <a:bodyPr>
            <a:normAutofit/>
          </a:bodyPr>
          <a:lstStyle/>
          <a:p>
            <a:pPr algn="r"/>
            <a:r>
              <a:rPr lang="nl-NL" b="1" u="sng" dirty="0">
                <a:solidFill>
                  <a:schemeClr val="accent1"/>
                </a:solidFill>
              </a:rPr>
              <a:t>Knooppunt</a:t>
            </a:r>
            <a:br>
              <a:rPr lang="nl-NL" b="1" u="sng" dirty="0">
                <a:solidFill>
                  <a:schemeClr val="accent1"/>
                </a:solidFill>
              </a:rPr>
            </a:br>
            <a:r>
              <a:rPr lang="nl-BE" dirty="0">
                <a:solidFill>
                  <a:schemeClr val="accent1"/>
                </a:solidFill>
              </a:rPr>
              <a:t>H, B</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7093AF37-4B2F-4D42-B81E-EB33ED386F91}"/>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u="sng" dirty="0">
                <a:hlinkClick r:id="rId2"/>
              </a:rPr>
              <a:t>https://www.knooppunt.net/nl</a:t>
            </a:r>
            <a:r>
              <a:rPr lang="nl-BE" sz="2400" dirty="0"/>
              <a:t> - oefeningen</a:t>
            </a:r>
          </a:p>
          <a:p>
            <a:endParaRPr lang="nl-BE" sz="2400" dirty="0"/>
          </a:p>
        </p:txBody>
      </p:sp>
      <p:pic>
        <p:nvPicPr>
          <p:cNvPr id="6" name="Afbeelding 5">
            <a:hlinkClick r:id="rId3" action="ppaction://hlinksldjump"/>
            <a:extLst>
              <a:ext uri="{FF2B5EF4-FFF2-40B4-BE49-F238E27FC236}">
                <a16:creationId xmlns:a16="http://schemas.microsoft.com/office/drawing/2014/main" id="{45BE03C5-EA05-4995-9064-52E3650F27A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5" action="ppaction://hlinksldjump"/>
            <a:extLst>
              <a:ext uri="{FF2B5EF4-FFF2-40B4-BE49-F238E27FC236}">
                <a16:creationId xmlns:a16="http://schemas.microsoft.com/office/drawing/2014/main" id="{1666FADC-F242-4F2B-A8A9-D9DC8365C2B2}"/>
              </a:ext>
            </a:extLst>
          </p:cNvPr>
          <p:cNvPicPr>
            <a:picLocks noChangeAspect="1"/>
          </p:cNvPicPr>
          <p:nvPr/>
        </p:nvPicPr>
        <p:blipFill>
          <a:blip r:embed="rId6"/>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24143517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D35319B-7DA6-409C-AD67-FD5338293134}"/>
              </a:ext>
            </a:extLst>
          </p:cNvPr>
          <p:cNvSpPr>
            <a:spLocks noGrp="1"/>
          </p:cNvSpPr>
          <p:nvPr>
            <p:ph type="title"/>
          </p:nvPr>
        </p:nvSpPr>
        <p:spPr>
          <a:xfrm>
            <a:off x="838200" y="963877"/>
            <a:ext cx="3494362" cy="4930246"/>
          </a:xfrm>
        </p:spPr>
        <p:txBody>
          <a:bodyPr>
            <a:normAutofit/>
          </a:bodyPr>
          <a:lstStyle/>
          <a:p>
            <a:pPr algn="r"/>
            <a:r>
              <a:rPr lang="nl-NL" b="1">
                <a:solidFill>
                  <a:schemeClr val="accent1"/>
                </a:solidFill>
              </a:rPr>
              <a:t>Koeien en eenden</a:t>
            </a:r>
            <a:r>
              <a:rPr lang="nl-NL">
                <a:solidFill>
                  <a:schemeClr val="accent1"/>
                </a:solidFill>
              </a:rPr>
              <a:t> </a:t>
            </a:r>
            <a:br>
              <a:rPr lang="nl-BE">
                <a:solidFill>
                  <a:schemeClr val="accent1"/>
                </a:solidFill>
              </a:rPr>
            </a:br>
            <a:endParaRPr lang="nl-BE">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2784065B-32C3-4D10-B49B-02632D393302}"/>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De </a:t>
            </a:r>
            <a:r>
              <a:rPr lang="nl-BE" sz="2400" dirty="0" err="1"/>
              <a:t>lkr</a:t>
            </a:r>
            <a:r>
              <a:rPr lang="nl-BE" sz="2400" dirty="0"/>
              <a:t> fluistert elke </a:t>
            </a:r>
            <a:r>
              <a:rPr lang="nl-BE" sz="2400" dirty="0" err="1"/>
              <a:t>ll</a:t>
            </a:r>
            <a:r>
              <a:rPr lang="nl-BE" sz="2400" dirty="0"/>
              <a:t> wat ze is: een koe of een eend (of laat ze een kaartje trekken). De </a:t>
            </a:r>
            <a:r>
              <a:rPr lang="nl-BE" sz="2400" dirty="0" err="1"/>
              <a:t>lln</a:t>
            </a:r>
            <a:r>
              <a:rPr lang="nl-BE" sz="2400" dirty="0"/>
              <a:t> moeten het geluid maken van wat ze zijn, en met hun ogen dicht hun medekoeien of -eenden vinden. </a:t>
            </a:r>
          </a:p>
          <a:p>
            <a:endParaRPr lang="nl-BE" sz="2400" dirty="0"/>
          </a:p>
        </p:txBody>
      </p:sp>
      <p:pic>
        <p:nvPicPr>
          <p:cNvPr id="6" name="Afbeelding 5">
            <a:hlinkClick r:id="rId2" action="ppaction://hlinksldjump"/>
            <a:extLst>
              <a:ext uri="{FF2B5EF4-FFF2-40B4-BE49-F238E27FC236}">
                <a16:creationId xmlns:a16="http://schemas.microsoft.com/office/drawing/2014/main" id="{031B3707-0AB2-4067-B136-45D4E6EFFA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4D7372DA-2307-4253-8884-0A5C76A1B8B0}"/>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224556300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154160C-0BCA-4FC6-B6D6-AF5D6B538264}"/>
              </a:ext>
            </a:extLst>
          </p:cNvPr>
          <p:cNvSpPr>
            <a:spLocks noGrp="1"/>
          </p:cNvSpPr>
          <p:nvPr>
            <p:ph type="title"/>
          </p:nvPr>
        </p:nvSpPr>
        <p:spPr>
          <a:xfrm>
            <a:off x="838200" y="963877"/>
            <a:ext cx="3494362" cy="4930246"/>
          </a:xfrm>
        </p:spPr>
        <p:txBody>
          <a:bodyPr>
            <a:normAutofit/>
          </a:bodyPr>
          <a:lstStyle/>
          <a:p>
            <a:pPr algn="r"/>
            <a:r>
              <a:rPr lang="nl-NL" b="1">
                <a:solidFill>
                  <a:schemeClr val="accent1"/>
                </a:solidFill>
              </a:rPr>
              <a:t>Korte wandeling buiten</a:t>
            </a:r>
            <a:r>
              <a:rPr lang="nl-NL">
                <a:solidFill>
                  <a:schemeClr val="accent1"/>
                </a:solidFill>
              </a:rPr>
              <a:t> </a:t>
            </a:r>
            <a:br>
              <a:rPr lang="nl-BE">
                <a:solidFill>
                  <a:schemeClr val="accent1"/>
                </a:solidFill>
              </a:rPr>
            </a:br>
            <a:endParaRPr lang="nl-BE">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AFF73EE2-05D5-4BAF-A3AE-379937E77D73}"/>
              </a:ext>
            </a:extLst>
          </p:cNvPr>
          <p:cNvSpPr>
            <a:spLocks noGrp="1"/>
          </p:cNvSpPr>
          <p:nvPr>
            <p:ph idx="1"/>
          </p:nvPr>
        </p:nvSpPr>
        <p:spPr>
          <a:xfrm>
            <a:off x="4976031" y="963877"/>
            <a:ext cx="6377769" cy="4930246"/>
          </a:xfrm>
        </p:spPr>
        <p:txBody>
          <a:bodyPr anchor="ctr">
            <a:normAutofit/>
          </a:bodyPr>
          <a:lstStyle/>
          <a:p>
            <a:pPr marL="0" indent="0" fontAlgn="base">
              <a:buNone/>
            </a:pPr>
            <a:r>
              <a:rPr lang="nl-NL" sz="2400" dirty="0"/>
              <a:t>Tussen 2 lesuren door, na of voor een intensief lesgedeelte, even enkele minuutjes buiten wandelen met de </a:t>
            </a:r>
            <a:r>
              <a:rPr lang="nl-NL" sz="2400" dirty="0" err="1"/>
              <a:t>lln</a:t>
            </a:r>
            <a:r>
              <a:rPr lang="nl-BE" sz="2400" dirty="0"/>
              <a:t> bv. een toertje rond het gebouw.</a:t>
            </a:r>
          </a:p>
          <a:p>
            <a:endParaRPr lang="nl-BE" sz="2400" dirty="0"/>
          </a:p>
        </p:txBody>
      </p:sp>
      <p:pic>
        <p:nvPicPr>
          <p:cNvPr id="6" name="Afbeelding 5">
            <a:hlinkClick r:id="rId2" action="ppaction://hlinksldjump"/>
            <a:extLst>
              <a:ext uri="{FF2B5EF4-FFF2-40B4-BE49-F238E27FC236}">
                <a16:creationId xmlns:a16="http://schemas.microsoft.com/office/drawing/2014/main" id="{E3BA92E9-2D83-4A86-8D7A-67076DF973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755F0F32-48E6-478B-A589-28608908C49E}"/>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44558751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13299E2-54B9-4EF3-8ED0-27ABBF45846E}"/>
              </a:ext>
            </a:extLst>
          </p:cNvPr>
          <p:cNvSpPr>
            <a:spLocks noGrp="1"/>
          </p:cNvSpPr>
          <p:nvPr>
            <p:ph type="title"/>
          </p:nvPr>
        </p:nvSpPr>
        <p:spPr>
          <a:xfrm>
            <a:off x="838200" y="963877"/>
            <a:ext cx="3494362" cy="4930246"/>
          </a:xfrm>
        </p:spPr>
        <p:txBody>
          <a:bodyPr>
            <a:normAutofit/>
          </a:bodyPr>
          <a:lstStyle/>
          <a:p>
            <a:pPr algn="r"/>
            <a:r>
              <a:rPr lang="nl-NL" sz="3400" b="1" u="sng" dirty="0">
                <a:solidFill>
                  <a:schemeClr val="accent1"/>
                </a:solidFill>
              </a:rPr>
              <a:t>Kruiswoordraadsel opstellen </a:t>
            </a:r>
            <a:br>
              <a:rPr lang="en-US" sz="3400" b="1" u="sng" dirty="0">
                <a:solidFill>
                  <a:schemeClr val="accent1"/>
                </a:solidFill>
              </a:rPr>
            </a:br>
            <a:r>
              <a:rPr lang="en-US" sz="3400" dirty="0">
                <a:solidFill>
                  <a:schemeClr val="accent1"/>
                </a:solidFill>
              </a:rPr>
              <a:t>H</a:t>
            </a:r>
            <a:endParaRPr lang="nl-BE" sz="3400"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392BD1AE-CBF6-4A2C-ABCE-B7B3010519A9}"/>
              </a:ext>
            </a:extLst>
          </p:cNvPr>
          <p:cNvSpPr>
            <a:spLocks noGrp="1"/>
          </p:cNvSpPr>
          <p:nvPr>
            <p:ph idx="1"/>
          </p:nvPr>
        </p:nvSpPr>
        <p:spPr>
          <a:xfrm>
            <a:off x="4976031" y="963877"/>
            <a:ext cx="6377769" cy="4930246"/>
          </a:xfrm>
        </p:spPr>
        <p:txBody>
          <a:bodyPr anchor="ctr">
            <a:normAutofit/>
          </a:bodyPr>
          <a:lstStyle/>
          <a:p>
            <a:pPr marL="0" indent="0">
              <a:buNone/>
            </a:pPr>
            <a:r>
              <a:rPr lang="nl-NL" sz="2400" u="sng" dirty="0">
                <a:hlinkClick r:id="rId2"/>
              </a:rPr>
              <a:t>https://www.xwords-generator.de/en</a:t>
            </a:r>
            <a:endParaRPr lang="nl-BE" sz="2400" dirty="0"/>
          </a:p>
        </p:txBody>
      </p:sp>
      <p:pic>
        <p:nvPicPr>
          <p:cNvPr id="6" name="Afbeelding 5">
            <a:hlinkClick r:id="rId3" action="ppaction://hlinksldjump"/>
            <a:extLst>
              <a:ext uri="{FF2B5EF4-FFF2-40B4-BE49-F238E27FC236}">
                <a16:creationId xmlns:a16="http://schemas.microsoft.com/office/drawing/2014/main" id="{81F6BB79-9615-487D-9BD0-02643CFA565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5" action="ppaction://hlinksldjump"/>
            <a:extLst>
              <a:ext uri="{FF2B5EF4-FFF2-40B4-BE49-F238E27FC236}">
                <a16:creationId xmlns:a16="http://schemas.microsoft.com/office/drawing/2014/main" id="{6B39B140-7EF2-4DB7-BACB-D8E33707ED15}"/>
              </a:ext>
            </a:extLst>
          </p:cNvPr>
          <p:cNvPicPr>
            <a:picLocks noChangeAspect="1"/>
          </p:cNvPicPr>
          <p:nvPr/>
        </p:nvPicPr>
        <p:blipFill>
          <a:blip r:embed="rId6"/>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337462858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099EFE3-70D5-4B96-9F2A-9C8CD970CBC6}"/>
              </a:ext>
            </a:extLst>
          </p:cNvPr>
          <p:cNvSpPr>
            <a:spLocks noGrp="1"/>
          </p:cNvSpPr>
          <p:nvPr>
            <p:ph type="title"/>
          </p:nvPr>
        </p:nvSpPr>
        <p:spPr>
          <a:xfrm>
            <a:off x="838200" y="963877"/>
            <a:ext cx="3494362" cy="4930246"/>
          </a:xfrm>
        </p:spPr>
        <p:txBody>
          <a:bodyPr>
            <a:normAutofit/>
          </a:bodyPr>
          <a:lstStyle/>
          <a:p>
            <a:pPr algn="r"/>
            <a:r>
              <a:rPr lang="nl-NL" b="1">
                <a:solidFill>
                  <a:schemeClr val="accent1"/>
                </a:solidFill>
              </a:rPr>
              <a:t>Laat je vallen en ik vang jou</a:t>
            </a:r>
            <a:r>
              <a:rPr lang="nl-BE">
                <a:solidFill>
                  <a:schemeClr val="accent1"/>
                </a:solidFill>
              </a:rPr>
              <a:t> </a:t>
            </a:r>
            <a:br>
              <a:rPr lang="nl-BE">
                <a:solidFill>
                  <a:schemeClr val="accent1"/>
                </a:solidFill>
              </a:rPr>
            </a:br>
            <a:endParaRPr lang="nl-BE">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AA2E50FF-F04E-4CC0-B6ED-1CBFBE445AE9}"/>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1 </a:t>
            </a:r>
            <a:r>
              <a:rPr lang="nl-BE" sz="2400" dirty="0" err="1"/>
              <a:t>ll</a:t>
            </a:r>
            <a:r>
              <a:rPr lang="nl-BE" sz="2400" dirty="0"/>
              <a:t> staat met de rug naar de andere </a:t>
            </a:r>
            <a:r>
              <a:rPr lang="nl-BE" sz="2400" dirty="0" err="1"/>
              <a:t>lln</a:t>
            </a:r>
            <a:r>
              <a:rPr lang="nl-BE" sz="2400" dirty="0"/>
              <a:t>, </a:t>
            </a:r>
            <a:r>
              <a:rPr lang="nl-BE" sz="2400" dirty="0" err="1"/>
              <a:t>ll</a:t>
            </a:r>
            <a:r>
              <a:rPr lang="nl-BE" sz="2400" dirty="0"/>
              <a:t> 1 laat zich recht achteruitvallen, de anderen vangen de </a:t>
            </a:r>
            <a:r>
              <a:rPr lang="nl-BE" sz="2400" dirty="0" err="1"/>
              <a:t>ll</a:t>
            </a:r>
            <a:r>
              <a:rPr lang="nl-BE" sz="2400" dirty="0"/>
              <a:t> op. En nog een </a:t>
            </a:r>
            <a:r>
              <a:rPr lang="nl-BE" sz="2400" dirty="0" err="1"/>
              <a:t>ll</a:t>
            </a:r>
            <a:r>
              <a:rPr lang="nl-BE" sz="2400" dirty="0"/>
              <a:t>…</a:t>
            </a:r>
          </a:p>
          <a:p>
            <a:endParaRPr lang="nl-BE" sz="2400" dirty="0"/>
          </a:p>
        </p:txBody>
      </p:sp>
      <p:pic>
        <p:nvPicPr>
          <p:cNvPr id="6" name="Afbeelding 5">
            <a:hlinkClick r:id="rId2" action="ppaction://hlinksldjump"/>
            <a:extLst>
              <a:ext uri="{FF2B5EF4-FFF2-40B4-BE49-F238E27FC236}">
                <a16:creationId xmlns:a16="http://schemas.microsoft.com/office/drawing/2014/main" id="{54E1D572-4529-47E4-B971-81A7883BC5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61C4F870-639A-427E-9BE7-9E328ABC5D50}"/>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162130771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F97E2DB-DCE6-46DD-9A10-DDD38EA4BB6B}"/>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Labo opdracht</a:t>
            </a:r>
            <a:br>
              <a:rPr lang="nl-NL" b="1" dirty="0">
                <a:solidFill>
                  <a:schemeClr val="accent1"/>
                </a:solidFill>
              </a:rPr>
            </a:br>
            <a:r>
              <a:rPr lang="nl-BE" dirty="0">
                <a:solidFill>
                  <a:schemeClr val="accent1"/>
                </a:solidFill>
              </a:rPr>
              <a:t>T</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CAF6DF85-5C8A-4DE3-BEA2-CA69677B7A68}"/>
              </a:ext>
            </a:extLst>
          </p:cNvPr>
          <p:cNvSpPr>
            <a:spLocks noGrp="1"/>
          </p:cNvSpPr>
          <p:nvPr>
            <p:ph idx="1"/>
          </p:nvPr>
        </p:nvSpPr>
        <p:spPr>
          <a:xfrm>
            <a:off x="4976031" y="963877"/>
            <a:ext cx="6377769" cy="4930246"/>
          </a:xfrm>
        </p:spPr>
        <p:txBody>
          <a:bodyPr anchor="ctr">
            <a:normAutofit/>
          </a:bodyPr>
          <a:lstStyle/>
          <a:p>
            <a:endParaRPr lang="nl-BE" sz="2400"/>
          </a:p>
        </p:txBody>
      </p:sp>
      <p:pic>
        <p:nvPicPr>
          <p:cNvPr id="6" name="Afbeelding 5">
            <a:hlinkClick r:id="rId2" action="ppaction://hlinksldjump"/>
            <a:extLst>
              <a:ext uri="{FF2B5EF4-FFF2-40B4-BE49-F238E27FC236}">
                <a16:creationId xmlns:a16="http://schemas.microsoft.com/office/drawing/2014/main" id="{39899B78-5447-462D-B6B3-F270DE044F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8593136A-4875-4455-9A8D-2D0A1CD8E4FD}"/>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344363961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69076B3-026C-45F1-AEB4-C9C56339D9F0}"/>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Lees en vraag</a:t>
            </a:r>
            <a:r>
              <a:rPr lang="nl-NL" dirty="0">
                <a:solidFill>
                  <a:schemeClr val="accent1"/>
                </a:solidFill>
              </a:rPr>
              <a:t> H, B</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CA321D3E-331E-493B-8F5E-A97B30B75E84}"/>
              </a:ext>
            </a:extLst>
          </p:cNvPr>
          <p:cNvSpPr>
            <a:spLocks noGrp="1"/>
          </p:cNvSpPr>
          <p:nvPr>
            <p:ph idx="1"/>
          </p:nvPr>
        </p:nvSpPr>
        <p:spPr>
          <a:xfrm>
            <a:off x="4976031" y="963877"/>
            <a:ext cx="6377769" cy="4930246"/>
          </a:xfrm>
        </p:spPr>
        <p:txBody>
          <a:bodyPr anchor="ctr">
            <a:normAutofit/>
          </a:bodyPr>
          <a:lstStyle/>
          <a:p>
            <a:pPr marL="0" indent="0">
              <a:buNone/>
            </a:pPr>
            <a:r>
              <a:rPr lang="nl-NL" sz="2400" dirty="0"/>
              <a:t>Per 2 een tekst verwerken: </a:t>
            </a:r>
            <a:r>
              <a:rPr lang="nl-NL" sz="2400" dirty="0" err="1"/>
              <a:t>ll</a:t>
            </a:r>
            <a:r>
              <a:rPr lang="nl-NL" sz="2400" dirty="0"/>
              <a:t> 1 leest deel 1 en bedenkt een vraag, </a:t>
            </a:r>
            <a:r>
              <a:rPr lang="nl-NL" sz="2400" dirty="0" err="1"/>
              <a:t>ll</a:t>
            </a:r>
            <a:r>
              <a:rPr lang="nl-NL" sz="2400" dirty="0"/>
              <a:t> 2 kijkt mee, </a:t>
            </a:r>
            <a:r>
              <a:rPr lang="nl-NL" sz="2400" dirty="0" err="1"/>
              <a:t>ll</a:t>
            </a:r>
            <a:r>
              <a:rPr lang="nl-NL" sz="2400" dirty="0"/>
              <a:t> 1 stelt zijn vraag </a:t>
            </a:r>
            <a:r>
              <a:rPr lang="nl-NL" sz="2400" dirty="0" err="1"/>
              <a:t>ll</a:t>
            </a:r>
            <a:r>
              <a:rPr lang="nl-NL" sz="2400" dirty="0"/>
              <a:t> 2 geeft/zoekt het antwoord, </a:t>
            </a:r>
            <a:r>
              <a:rPr lang="nl-NL" sz="2400" dirty="0" err="1"/>
              <a:t>ll</a:t>
            </a:r>
            <a:r>
              <a:rPr lang="nl-NL" sz="2400" dirty="0"/>
              <a:t> 1 bevestigt of coacht. Bij het volgende deel wisselen de </a:t>
            </a:r>
            <a:r>
              <a:rPr lang="nl-NL" sz="2400" dirty="0" err="1"/>
              <a:t>lln</a:t>
            </a:r>
            <a:r>
              <a:rPr lang="nl-NL" sz="2400" dirty="0"/>
              <a:t> van rol.</a:t>
            </a:r>
            <a:endParaRPr lang="nl-BE" sz="2400" dirty="0"/>
          </a:p>
        </p:txBody>
      </p:sp>
      <p:pic>
        <p:nvPicPr>
          <p:cNvPr id="6" name="Afbeelding 5">
            <a:hlinkClick r:id="rId2" action="ppaction://hlinksldjump"/>
            <a:extLst>
              <a:ext uri="{FF2B5EF4-FFF2-40B4-BE49-F238E27FC236}">
                <a16:creationId xmlns:a16="http://schemas.microsoft.com/office/drawing/2014/main" id="{3D5A4417-15A9-460B-8FED-7EC1B8F980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46B69A5C-B690-4F0F-BC94-3BC056DC16F5}"/>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93405806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BABB9DC-E6DD-49DC-ABA7-AAC7694FE59F}"/>
              </a:ext>
            </a:extLst>
          </p:cNvPr>
          <p:cNvSpPr>
            <a:spLocks noGrp="1"/>
          </p:cNvSpPr>
          <p:nvPr>
            <p:ph type="title"/>
          </p:nvPr>
        </p:nvSpPr>
        <p:spPr>
          <a:xfrm>
            <a:off x="838200" y="963877"/>
            <a:ext cx="3494362" cy="4930246"/>
          </a:xfrm>
        </p:spPr>
        <p:txBody>
          <a:bodyPr>
            <a:normAutofit/>
          </a:bodyPr>
          <a:lstStyle/>
          <a:p>
            <a:pPr algn="r"/>
            <a:r>
              <a:rPr lang="nl-NL" b="1">
                <a:solidFill>
                  <a:schemeClr val="accent1"/>
                </a:solidFill>
              </a:rPr>
              <a:t>Liedjes zingen en door elkaar lopen</a:t>
            </a:r>
            <a:r>
              <a:rPr lang="nl-NL">
                <a:solidFill>
                  <a:schemeClr val="accent1"/>
                </a:solidFill>
              </a:rPr>
              <a:t> </a:t>
            </a:r>
            <a:r>
              <a:rPr lang="nl-BE">
                <a:solidFill>
                  <a:schemeClr val="accent1"/>
                </a:solidFill>
              </a:rPr>
              <a:t> </a:t>
            </a:r>
            <a:br>
              <a:rPr lang="nl-BE">
                <a:solidFill>
                  <a:schemeClr val="accent1"/>
                </a:solidFill>
              </a:rPr>
            </a:br>
            <a:endParaRPr lang="nl-BE">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E6431A72-64C7-4605-BFD0-E5C7F8595036}"/>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De </a:t>
            </a:r>
            <a:r>
              <a:rPr lang="nl-BE" sz="2400" dirty="0" err="1"/>
              <a:t>lln</a:t>
            </a:r>
            <a:r>
              <a:rPr lang="nl-BE" sz="2400" dirty="0"/>
              <a:t> krijgen elk een blaadje met de titel van een gekend (</a:t>
            </a:r>
            <a:r>
              <a:rPr lang="nl-BE" sz="2400" dirty="0" err="1"/>
              <a:t>kinder</a:t>
            </a:r>
            <a:r>
              <a:rPr lang="nl-BE" sz="2400" dirty="0"/>
              <a:t>)liedje. Op het teken van de </a:t>
            </a:r>
            <a:r>
              <a:rPr lang="nl-BE" sz="2400" dirty="0" err="1"/>
              <a:t>lkr</a:t>
            </a:r>
            <a:r>
              <a:rPr lang="nl-BE" sz="2400" dirty="0"/>
              <a:t> lopen ze door elkaar. Wanneer ze iemand horen met hetzelfde liedje gaan ze samen staan.</a:t>
            </a:r>
          </a:p>
          <a:p>
            <a:endParaRPr lang="nl-BE" sz="2400" dirty="0"/>
          </a:p>
        </p:txBody>
      </p:sp>
      <p:pic>
        <p:nvPicPr>
          <p:cNvPr id="7" name="Afbeelding 6">
            <a:hlinkClick r:id="rId2" action="ppaction://hlinksldjump"/>
            <a:extLst>
              <a:ext uri="{FF2B5EF4-FFF2-40B4-BE49-F238E27FC236}">
                <a16:creationId xmlns:a16="http://schemas.microsoft.com/office/drawing/2014/main" id="{20E46F8B-68BC-40F8-84C4-ADA7EC2067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9" name="Afbeelding 8">
            <a:hlinkClick r:id="rId4" action="ppaction://hlinksldjump"/>
            <a:extLst>
              <a:ext uri="{FF2B5EF4-FFF2-40B4-BE49-F238E27FC236}">
                <a16:creationId xmlns:a16="http://schemas.microsoft.com/office/drawing/2014/main" id="{49205F99-0140-40D2-B614-06BB14737626}"/>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1715355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E4505C23-674B-4195-81D6-0C127FEAE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9161029" cy="1490093"/>
          </a:xfrm>
          <a:custGeom>
            <a:avLst/>
            <a:gdLst>
              <a:gd name="connsiteX0" fmla="*/ 0 w 9161029"/>
              <a:gd name="connsiteY0" fmla="*/ 0 h 1490093"/>
              <a:gd name="connsiteX1" fmla="*/ 2046494 w 9161029"/>
              <a:gd name="connsiteY1" fmla="*/ 0 h 1490093"/>
              <a:gd name="connsiteX2" fmla="*/ 2496613 w 9161029"/>
              <a:gd name="connsiteY2" fmla="*/ 0 h 1490093"/>
              <a:gd name="connsiteX3" fmla="*/ 3235839 w 9161029"/>
              <a:gd name="connsiteY3" fmla="*/ 0 h 1490093"/>
              <a:gd name="connsiteX4" fmla="*/ 9161029 w 9161029"/>
              <a:gd name="connsiteY4" fmla="*/ 0 h 1490093"/>
              <a:gd name="connsiteX5" fmla="*/ 8470921 w 9161029"/>
              <a:gd name="connsiteY5" fmla="*/ 1490093 h 1490093"/>
              <a:gd name="connsiteX6" fmla="*/ 0 w 9161029"/>
              <a:gd name="connsiteY6"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1029" h="1490093">
                <a:moveTo>
                  <a:pt x="0" y="0"/>
                </a:moveTo>
                <a:lnTo>
                  <a:pt x="2046494" y="0"/>
                </a:lnTo>
                <a:lnTo>
                  <a:pt x="2496613" y="0"/>
                </a:lnTo>
                <a:lnTo>
                  <a:pt x="3235839" y="0"/>
                </a:lnTo>
                <a:lnTo>
                  <a:pt x="9161029" y="0"/>
                </a:lnTo>
                <a:lnTo>
                  <a:pt x="8470921" y="1490093"/>
                </a:lnTo>
                <a:lnTo>
                  <a:pt x="0" y="1490093"/>
                </a:ln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75DE7AD-4047-4231-B089-C1BDF5D5F07B}"/>
              </a:ext>
            </a:extLst>
          </p:cNvPr>
          <p:cNvSpPr>
            <a:spLocks noGrp="1"/>
          </p:cNvSpPr>
          <p:nvPr>
            <p:ph type="title"/>
          </p:nvPr>
        </p:nvSpPr>
        <p:spPr>
          <a:xfrm>
            <a:off x="838200" y="5529884"/>
            <a:ext cx="7719381" cy="1096331"/>
          </a:xfrm>
        </p:spPr>
        <p:txBody>
          <a:bodyPr>
            <a:normAutofit/>
          </a:bodyPr>
          <a:lstStyle/>
          <a:p>
            <a:r>
              <a:rPr lang="nl-BE" dirty="0">
                <a:solidFill>
                  <a:srgbClr val="4A3D34"/>
                </a:solidFill>
              </a:rPr>
              <a:t>Evalueren</a:t>
            </a:r>
          </a:p>
        </p:txBody>
      </p:sp>
      <p:sp>
        <p:nvSpPr>
          <p:cNvPr id="16" name="Freeform: Shape 15">
            <a:extLst>
              <a:ext uri="{FF2B5EF4-FFF2-40B4-BE49-F238E27FC236}">
                <a16:creationId xmlns:a16="http://schemas.microsoft.com/office/drawing/2014/main" id="{65C9B8F0-FF66-4C15-BD05-E86B87331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37" y="5367908"/>
            <a:ext cx="3428963" cy="1490093"/>
          </a:xfrm>
          <a:custGeom>
            <a:avLst/>
            <a:gdLst>
              <a:gd name="connsiteX0" fmla="*/ 690108 w 3428963"/>
              <a:gd name="connsiteY0" fmla="*/ 0 h 1490093"/>
              <a:gd name="connsiteX1" fmla="*/ 3428963 w 3428963"/>
              <a:gd name="connsiteY1" fmla="*/ 0 h 1490093"/>
              <a:gd name="connsiteX2" fmla="*/ 3428963 w 3428963"/>
              <a:gd name="connsiteY2" fmla="*/ 1490093 h 1490093"/>
              <a:gd name="connsiteX3" fmla="*/ 0 w 3428963"/>
              <a:gd name="connsiteY3" fmla="*/ 1490093 h 1490093"/>
            </a:gdLst>
            <a:ahLst/>
            <a:cxnLst>
              <a:cxn ang="0">
                <a:pos x="connsiteX0" y="connsiteY0"/>
              </a:cxn>
              <a:cxn ang="0">
                <a:pos x="connsiteX1" y="connsiteY1"/>
              </a:cxn>
              <a:cxn ang="0">
                <a:pos x="connsiteX2" y="connsiteY2"/>
              </a:cxn>
              <a:cxn ang="0">
                <a:pos x="connsiteX3" y="connsiteY3"/>
              </a:cxn>
            </a:cxnLst>
            <a:rect l="l" t="t" r="r" b="b"/>
            <a:pathLst>
              <a:path w="3428963" h="1490093">
                <a:moveTo>
                  <a:pt x="690108" y="0"/>
                </a:moveTo>
                <a:lnTo>
                  <a:pt x="3428963" y="0"/>
                </a:lnTo>
                <a:lnTo>
                  <a:pt x="3428963" y="1490093"/>
                </a:lnTo>
                <a:lnTo>
                  <a:pt x="0" y="1490093"/>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4" name="Tijdelijke aanduiding voor inhoud 3">
            <a:extLst>
              <a:ext uri="{FF2B5EF4-FFF2-40B4-BE49-F238E27FC236}">
                <a16:creationId xmlns:a16="http://schemas.microsoft.com/office/drawing/2014/main" id="{81BDF518-1C4B-4A44-91A2-12D279349B5F}"/>
              </a:ext>
            </a:extLst>
          </p:cNvPr>
          <p:cNvGraphicFramePr>
            <a:graphicFrameLocks noGrp="1"/>
          </p:cNvGraphicFramePr>
          <p:nvPr>
            <p:ph idx="1"/>
            <p:extLst>
              <p:ext uri="{D42A27DB-BD31-4B8C-83A1-F6EECF244321}">
                <p14:modId xmlns:p14="http://schemas.microsoft.com/office/powerpoint/2010/main" val="2209914486"/>
              </p:ext>
            </p:extLst>
          </p:nvPr>
        </p:nvGraphicFramePr>
        <p:xfrm>
          <a:off x="1083733" y="643467"/>
          <a:ext cx="9821334" cy="4080975"/>
        </p:xfrm>
        <a:graphic>
          <a:graphicData uri="http://schemas.openxmlformats.org/drawingml/2006/table">
            <a:tbl>
              <a:tblPr firstRow="1" bandRow="1"/>
              <a:tblGrid>
                <a:gridCol w="4910667">
                  <a:extLst>
                    <a:ext uri="{9D8B030D-6E8A-4147-A177-3AD203B41FA5}">
                      <a16:colId xmlns:a16="http://schemas.microsoft.com/office/drawing/2014/main" val="1765765500"/>
                    </a:ext>
                  </a:extLst>
                </a:gridCol>
                <a:gridCol w="4910667">
                  <a:extLst>
                    <a:ext uri="{9D8B030D-6E8A-4147-A177-3AD203B41FA5}">
                      <a16:colId xmlns:a16="http://schemas.microsoft.com/office/drawing/2014/main" val="722067636"/>
                    </a:ext>
                  </a:extLst>
                </a:gridCol>
              </a:tblGrid>
              <a:tr h="8161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400" dirty="0">
                          <a:solidFill>
                            <a:srgbClr val="4A3D34"/>
                          </a:solidFill>
                          <a:hlinkClick r:id="rId2" action="ppaction://hlinksldjump">
                            <a:extLst>
                              <a:ext uri="{A12FA001-AC4F-418D-AE19-62706E023703}">
                                <ahyp:hlinkClr xmlns:ahyp="http://schemas.microsoft.com/office/drawing/2018/hyperlinkcolor" val="tx"/>
                              </a:ext>
                            </a:extLst>
                          </a:hlinkClick>
                        </a:rPr>
                        <a:t>Beslis zelf</a:t>
                      </a:r>
                      <a:endParaRPr lang="nl-BE" sz="1400" dirty="0">
                        <a:solidFill>
                          <a:srgbClr val="4A3D34"/>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400" dirty="0">
                          <a:solidFill>
                            <a:srgbClr val="4A3D34"/>
                          </a:solidFill>
                          <a:hlinkClick r:id="rId3" action="ppaction://hlinksldjump">
                            <a:extLst>
                              <a:ext uri="{A12FA001-AC4F-418D-AE19-62706E023703}">
                                <ahyp:hlinkClr xmlns:ahyp="http://schemas.microsoft.com/office/drawing/2018/hyperlinkcolor" val="tx"/>
                              </a:ext>
                            </a:extLst>
                          </a:hlinkClick>
                        </a:rPr>
                        <a:t>Peer-evaluatie</a:t>
                      </a:r>
                      <a:endParaRPr lang="nl-BE" sz="1400" dirty="0">
                        <a:solidFill>
                          <a:srgbClr val="4A3D34"/>
                        </a:solidFill>
                      </a:endParaRPr>
                    </a:p>
                    <a:p>
                      <a:pPr algn="ctr"/>
                      <a:endParaRPr lang="nl-BE" sz="1400" dirty="0">
                        <a:solidFill>
                          <a:srgbClr val="4A3D34"/>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16091547"/>
                  </a:ext>
                </a:extLst>
              </a:tr>
              <a:tr h="816195">
                <a:tc>
                  <a:txBody>
                    <a:bodyPr/>
                    <a:lstStyle/>
                    <a:p>
                      <a:pPr algn="ctr"/>
                      <a:r>
                        <a:rPr lang="nl-BE" sz="1400" dirty="0">
                          <a:solidFill>
                            <a:srgbClr val="4A3D34"/>
                          </a:solidFill>
                          <a:hlinkClick r:id="rId4" action="ppaction://hlinksldjump">
                            <a:extLst>
                              <a:ext uri="{A12FA001-AC4F-418D-AE19-62706E023703}">
                                <ahyp:hlinkClr xmlns:ahyp="http://schemas.microsoft.com/office/drawing/2018/hyperlinkcolor" val="tx"/>
                              </a:ext>
                            </a:extLst>
                          </a:hlinkClick>
                        </a:rPr>
                        <a:t>BV-interview</a:t>
                      </a:r>
                      <a:endParaRPr lang="nl-BE" sz="1400" dirty="0">
                        <a:solidFill>
                          <a:srgbClr val="4A3D34"/>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400" dirty="0" err="1">
                          <a:solidFill>
                            <a:srgbClr val="4A3D34"/>
                          </a:solidFill>
                          <a:hlinkClick r:id="rId5" action="ppaction://hlinksldjump">
                            <a:extLst>
                              <a:ext uri="{A12FA001-AC4F-418D-AE19-62706E023703}">
                                <ahyp:hlinkClr xmlns:ahyp="http://schemas.microsoft.com/office/drawing/2018/hyperlinkcolor" val="tx"/>
                              </a:ext>
                            </a:extLst>
                          </a:hlinkClick>
                        </a:rPr>
                        <a:t>Socrative</a:t>
                      </a:r>
                      <a:endParaRPr lang="nl-BE" sz="1400" dirty="0">
                        <a:solidFill>
                          <a:srgbClr val="4A3D34"/>
                        </a:solidFill>
                      </a:endParaRPr>
                    </a:p>
                    <a:p>
                      <a:pPr algn="ctr"/>
                      <a:endParaRPr lang="nl-BE" sz="1400" dirty="0">
                        <a:solidFill>
                          <a:srgbClr val="4A3D34"/>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995013"/>
                  </a:ext>
                </a:extLst>
              </a:tr>
              <a:tr h="8161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400" dirty="0">
                          <a:solidFill>
                            <a:srgbClr val="4A3D34"/>
                          </a:solidFill>
                          <a:hlinkClick r:id="rId6" action="ppaction://hlinksldjump">
                            <a:extLst>
                              <a:ext uri="{A12FA001-AC4F-418D-AE19-62706E023703}">
                                <ahyp:hlinkClr xmlns:ahyp="http://schemas.microsoft.com/office/drawing/2018/hyperlinkcolor" val="tx"/>
                              </a:ext>
                            </a:extLst>
                          </a:hlinkClick>
                        </a:rPr>
                        <a:t>Google Forms</a:t>
                      </a:r>
                      <a:endParaRPr lang="nl-BE" sz="1400" dirty="0">
                        <a:solidFill>
                          <a:srgbClr val="4A3D34"/>
                        </a:solidFill>
                      </a:endParaRPr>
                    </a:p>
                    <a:p>
                      <a:pPr algn="ctr"/>
                      <a:endParaRPr lang="nl-BE" sz="1400" dirty="0">
                        <a:solidFill>
                          <a:srgbClr val="4A3D34"/>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400" dirty="0">
                          <a:solidFill>
                            <a:srgbClr val="4A3D34"/>
                          </a:solidFill>
                          <a:hlinkClick r:id="rId7" action="ppaction://hlinksldjump">
                            <a:extLst>
                              <a:ext uri="{A12FA001-AC4F-418D-AE19-62706E023703}">
                                <ahyp:hlinkClr xmlns:ahyp="http://schemas.microsoft.com/office/drawing/2018/hyperlinkcolor" val="tx"/>
                              </a:ext>
                            </a:extLst>
                          </a:hlinkClick>
                        </a:rPr>
                        <a:t>Vragentrommel</a:t>
                      </a:r>
                      <a:endParaRPr lang="nl-BE" sz="1400" dirty="0">
                        <a:solidFill>
                          <a:srgbClr val="4A3D34"/>
                        </a:solidFill>
                      </a:endParaRPr>
                    </a:p>
                    <a:p>
                      <a:pPr algn="ctr"/>
                      <a:endParaRPr lang="nl-BE" sz="1400" dirty="0">
                        <a:solidFill>
                          <a:srgbClr val="4A3D34"/>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43967307"/>
                  </a:ext>
                </a:extLst>
              </a:tr>
              <a:tr h="8161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400" dirty="0" err="1">
                          <a:solidFill>
                            <a:srgbClr val="4A3D34"/>
                          </a:solidFill>
                          <a:hlinkClick r:id="rId8" action="ppaction://hlinksldjump">
                            <a:extLst>
                              <a:ext uri="{A12FA001-AC4F-418D-AE19-62706E023703}">
                                <ahyp:hlinkClr xmlns:ahyp="http://schemas.microsoft.com/office/drawing/2018/hyperlinkcolor" val="tx"/>
                              </a:ext>
                            </a:extLst>
                          </a:hlinkClick>
                        </a:rPr>
                        <a:t>Nearpod</a:t>
                      </a:r>
                      <a:endParaRPr lang="nl-BE" sz="1400" dirty="0">
                        <a:solidFill>
                          <a:srgbClr val="4A3D34"/>
                        </a:solidFill>
                      </a:endParaRPr>
                    </a:p>
                    <a:p>
                      <a:pPr algn="ctr"/>
                      <a:endParaRPr lang="nl-BE" sz="1400" dirty="0">
                        <a:solidFill>
                          <a:srgbClr val="4A3D34"/>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400" dirty="0">
                          <a:solidFill>
                            <a:srgbClr val="4A3D34"/>
                          </a:solidFill>
                          <a:hlinkClick r:id="rId9" action="ppaction://hlinksldjump">
                            <a:extLst>
                              <a:ext uri="{A12FA001-AC4F-418D-AE19-62706E023703}">
                                <ahyp:hlinkClr xmlns:ahyp="http://schemas.microsoft.com/office/drawing/2018/hyperlinkcolor" val="tx"/>
                              </a:ext>
                            </a:extLst>
                          </a:hlinkClick>
                        </a:rPr>
                        <a:t>Welke hoek van het klaslokaal kies je?</a:t>
                      </a:r>
                      <a:endParaRPr lang="nl-BE" sz="1400" dirty="0">
                        <a:solidFill>
                          <a:srgbClr val="4A3D34"/>
                        </a:solidFill>
                      </a:endParaRPr>
                    </a:p>
                    <a:p>
                      <a:pPr algn="ctr"/>
                      <a:endParaRPr lang="nl-BE" sz="1400" dirty="0">
                        <a:solidFill>
                          <a:srgbClr val="4A3D34"/>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17003471"/>
                  </a:ext>
                </a:extLst>
              </a:tr>
              <a:tr h="8161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400" dirty="0" err="1">
                          <a:solidFill>
                            <a:srgbClr val="4A3D34"/>
                          </a:solidFill>
                          <a:hlinkClick r:id="rId10" action="ppaction://hlinksldjump">
                            <a:extLst>
                              <a:ext uri="{A12FA001-AC4F-418D-AE19-62706E023703}">
                                <ahyp:hlinkClr xmlns:ahyp="http://schemas.microsoft.com/office/drawing/2018/hyperlinkcolor" val="tx"/>
                              </a:ext>
                            </a:extLst>
                          </a:hlinkClick>
                        </a:rPr>
                        <a:t>Pecha</a:t>
                      </a:r>
                      <a:r>
                        <a:rPr lang="nl-BE" sz="1400" dirty="0">
                          <a:solidFill>
                            <a:srgbClr val="4A3D34"/>
                          </a:solidFill>
                          <a:hlinkClick r:id="rId10" action="ppaction://hlinksldjump">
                            <a:extLst>
                              <a:ext uri="{A12FA001-AC4F-418D-AE19-62706E023703}">
                                <ahyp:hlinkClr xmlns:ahyp="http://schemas.microsoft.com/office/drawing/2018/hyperlinkcolor" val="tx"/>
                              </a:ext>
                            </a:extLst>
                          </a:hlinkClick>
                        </a:rPr>
                        <a:t> </a:t>
                      </a:r>
                      <a:r>
                        <a:rPr lang="nl-BE" sz="1400" dirty="0" err="1">
                          <a:solidFill>
                            <a:srgbClr val="4A3D34"/>
                          </a:solidFill>
                          <a:hlinkClick r:id="rId10" action="ppaction://hlinksldjump">
                            <a:extLst>
                              <a:ext uri="{A12FA001-AC4F-418D-AE19-62706E023703}">
                                <ahyp:hlinkClr xmlns:ahyp="http://schemas.microsoft.com/office/drawing/2018/hyperlinkcolor" val="tx"/>
                              </a:ext>
                            </a:extLst>
                          </a:hlinkClick>
                        </a:rPr>
                        <a:t>Kucha</a:t>
                      </a:r>
                      <a:endParaRPr lang="nl-BE" sz="1400" dirty="0">
                        <a:solidFill>
                          <a:srgbClr val="4A3D34"/>
                        </a:solidFill>
                      </a:endParaRPr>
                    </a:p>
                    <a:p>
                      <a:pPr algn="ctr"/>
                      <a:endParaRPr lang="nl-BE" sz="1400" dirty="0">
                        <a:solidFill>
                          <a:srgbClr val="4A3D34"/>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BE" sz="1400" dirty="0">
                        <a:solidFill>
                          <a:srgbClr val="4A3D34"/>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24276929"/>
                  </a:ext>
                </a:extLst>
              </a:tr>
            </a:tbl>
          </a:graphicData>
        </a:graphic>
      </p:graphicFrame>
      <p:pic>
        <p:nvPicPr>
          <p:cNvPr id="10" name="Afbeelding 9">
            <a:hlinkClick r:id="rId11" action="ppaction://hlinksldjump"/>
            <a:extLst>
              <a:ext uri="{FF2B5EF4-FFF2-40B4-BE49-F238E27FC236}">
                <a16:creationId xmlns:a16="http://schemas.microsoft.com/office/drawing/2014/main" id="{A8DEE0EC-2DFF-402D-AE42-ECA1A24F6B65}"/>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630132" y="5959154"/>
            <a:ext cx="371671" cy="385051"/>
          </a:xfrm>
          <a:prstGeom prst="rect">
            <a:avLst/>
          </a:prstGeom>
        </p:spPr>
      </p:pic>
      <p:pic>
        <p:nvPicPr>
          <p:cNvPr id="11" name="Afbeelding 10">
            <a:hlinkClick r:id="rId13" action="ppaction://hlinksldjump"/>
            <a:extLst>
              <a:ext uri="{FF2B5EF4-FFF2-40B4-BE49-F238E27FC236}">
                <a16:creationId xmlns:a16="http://schemas.microsoft.com/office/drawing/2014/main" id="{2B6CA750-5630-4B11-A6C2-3F1BBADB23D7}"/>
              </a:ext>
            </a:extLst>
          </p:cNvPr>
          <p:cNvPicPr>
            <a:picLocks noChangeAspect="1"/>
          </p:cNvPicPr>
          <p:nvPr/>
        </p:nvPicPr>
        <p:blipFill>
          <a:blip r:embed="rId14"/>
          <a:stretch>
            <a:fillRect/>
          </a:stretch>
        </p:blipFill>
        <p:spPr>
          <a:xfrm>
            <a:off x="11255685" y="6051912"/>
            <a:ext cx="474796" cy="223154"/>
          </a:xfrm>
          <a:prstGeom prst="rect">
            <a:avLst/>
          </a:prstGeom>
        </p:spPr>
      </p:pic>
    </p:spTree>
    <p:extLst>
      <p:ext uri="{BB962C8B-B14F-4D97-AF65-F5344CB8AC3E}">
        <p14:creationId xmlns:p14="http://schemas.microsoft.com/office/powerpoint/2010/main" val="373708995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154E76A-404F-4599-8EAC-987C6FE46013}"/>
              </a:ext>
            </a:extLst>
          </p:cNvPr>
          <p:cNvSpPr>
            <a:spLocks noGrp="1"/>
          </p:cNvSpPr>
          <p:nvPr>
            <p:ph type="title"/>
          </p:nvPr>
        </p:nvSpPr>
        <p:spPr>
          <a:xfrm>
            <a:off x="838200" y="963877"/>
            <a:ext cx="3494362" cy="4930246"/>
          </a:xfrm>
        </p:spPr>
        <p:txBody>
          <a:bodyPr>
            <a:normAutofit/>
          </a:bodyPr>
          <a:lstStyle/>
          <a:p>
            <a:pPr algn="r"/>
            <a:r>
              <a:rPr lang="nl-NL" b="1">
                <a:solidFill>
                  <a:schemeClr val="accent1"/>
                </a:solidFill>
              </a:rPr>
              <a:t>Luchtjes</a:t>
            </a:r>
            <a:r>
              <a:rPr lang="nl-NL">
                <a:solidFill>
                  <a:schemeClr val="accent1"/>
                </a:solidFill>
              </a:rPr>
              <a:t> </a:t>
            </a:r>
            <a:endParaRPr lang="nl-BE">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C1BAF417-19DA-4B27-9C55-71ED260F26E1}"/>
              </a:ext>
            </a:extLst>
          </p:cNvPr>
          <p:cNvSpPr>
            <a:spLocks noGrp="1"/>
          </p:cNvSpPr>
          <p:nvPr>
            <p:ph idx="1"/>
          </p:nvPr>
        </p:nvSpPr>
        <p:spPr>
          <a:xfrm>
            <a:off x="4976031" y="963877"/>
            <a:ext cx="6377769" cy="4930246"/>
          </a:xfrm>
        </p:spPr>
        <p:txBody>
          <a:bodyPr anchor="ctr">
            <a:normAutofit/>
          </a:bodyPr>
          <a:lstStyle/>
          <a:p>
            <a:pPr marL="0" lvl="0" indent="0" fontAlgn="base">
              <a:buNone/>
            </a:pPr>
            <a:r>
              <a:rPr lang="nl-BE" sz="2400" dirty="0"/>
              <a:t>De </a:t>
            </a:r>
            <a:r>
              <a:rPr lang="nl-BE" sz="2400" dirty="0" err="1"/>
              <a:t>lln</a:t>
            </a:r>
            <a:r>
              <a:rPr lang="nl-BE" sz="2400" dirty="0"/>
              <a:t> krijgen allemaal (met hun ogen dicht) een geurtje op hun arm gespoten. Ze moeten op zoek gaan naar de </a:t>
            </a:r>
            <a:r>
              <a:rPr lang="nl-BE" sz="2400" dirty="0" err="1"/>
              <a:t>ll</a:t>
            </a:r>
            <a:r>
              <a:rPr lang="nl-BE" sz="2400" dirty="0"/>
              <a:t> met dezelfde geur en vormen zo groepjes.</a:t>
            </a:r>
          </a:p>
          <a:p>
            <a:endParaRPr lang="nl-BE" sz="2400" dirty="0"/>
          </a:p>
        </p:txBody>
      </p:sp>
      <p:pic>
        <p:nvPicPr>
          <p:cNvPr id="6" name="Afbeelding 5">
            <a:hlinkClick r:id="rId2" action="ppaction://hlinksldjump"/>
            <a:extLst>
              <a:ext uri="{FF2B5EF4-FFF2-40B4-BE49-F238E27FC236}">
                <a16:creationId xmlns:a16="http://schemas.microsoft.com/office/drawing/2014/main" id="{B8F6747B-195D-46FA-9026-00D3309EE0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12DEDD9D-427C-40B3-AD26-6E819DB64D22}"/>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328739064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EDBB393-A218-4449-BAE3-CAEE199D188C}"/>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Leergroep</a:t>
            </a:r>
            <a:br>
              <a:rPr lang="nl-NL" b="1" dirty="0">
                <a:solidFill>
                  <a:schemeClr val="accent1"/>
                </a:solidFill>
              </a:rPr>
            </a:br>
            <a:r>
              <a:rPr lang="nl-NL" dirty="0">
                <a:solidFill>
                  <a:schemeClr val="accent1"/>
                </a:solidFill>
              </a:rPr>
              <a:t>B, T, A, C</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9F5327F3-DAC2-4855-A590-BD447725153F}"/>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1 </a:t>
            </a:r>
            <a:r>
              <a:rPr lang="nl-BE" sz="2400" dirty="0" err="1"/>
              <a:t>ll</a:t>
            </a:r>
            <a:r>
              <a:rPr lang="nl-BE" sz="2400" dirty="0"/>
              <a:t> brengt een probleemsituatie aan (met betrekking tot leerinhoud of in sociale context). De anderen </a:t>
            </a:r>
            <a:r>
              <a:rPr lang="nl-BE" sz="2400" dirty="0" err="1"/>
              <a:t>lln</a:t>
            </a:r>
            <a:r>
              <a:rPr lang="nl-BE" sz="2400" dirty="0"/>
              <a:t> mogen 2 à 3 minuutjes ja/nee-vragen stellen. Dan mogen ze 5 minuutjes open vragen stellen. Beide vraagvormen zijn bedoeld om een heel duidelijk beeld te krijgen van de probleemstelling. Na de 5 minuten moet </a:t>
            </a:r>
            <a:r>
              <a:rPr lang="nl-BE" sz="2400" dirty="0" err="1"/>
              <a:t>ll</a:t>
            </a:r>
            <a:r>
              <a:rPr lang="nl-BE" sz="2400" dirty="0"/>
              <a:t> 1 écht zwijgen en ‘roddelen’ de andere </a:t>
            </a:r>
            <a:r>
              <a:rPr lang="nl-BE" sz="2400" dirty="0" err="1"/>
              <a:t>lln</a:t>
            </a:r>
            <a:r>
              <a:rPr lang="nl-BE" sz="2400" dirty="0"/>
              <a:t> over een mogelijke oplossing voor het probleem van </a:t>
            </a:r>
            <a:r>
              <a:rPr lang="nl-BE" sz="2400" dirty="0" err="1"/>
              <a:t>ll</a:t>
            </a:r>
            <a:r>
              <a:rPr lang="nl-BE" sz="2400" dirty="0"/>
              <a:t> 1 (een variatie aan ideeën mag naar boven komen). Intussen noteert </a:t>
            </a:r>
            <a:r>
              <a:rPr lang="nl-BE" sz="2400" dirty="0" err="1"/>
              <a:t>ll</a:t>
            </a:r>
            <a:r>
              <a:rPr lang="nl-BE" sz="2400" dirty="0"/>
              <a:t> 1 en nadien geeft hij/zij aan de groep aan, welke interessante ideeën hij/zij uit het roddelmoment heeft gehaald.</a:t>
            </a:r>
          </a:p>
          <a:p>
            <a:endParaRPr lang="nl-BE" sz="2400" dirty="0"/>
          </a:p>
        </p:txBody>
      </p:sp>
      <p:pic>
        <p:nvPicPr>
          <p:cNvPr id="6" name="Afbeelding 5">
            <a:hlinkClick r:id="rId2" action="ppaction://hlinksldjump"/>
            <a:extLst>
              <a:ext uri="{FF2B5EF4-FFF2-40B4-BE49-F238E27FC236}">
                <a16:creationId xmlns:a16="http://schemas.microsoft.com/office/drawing/2014/main" id="{A7462DBF-9D5A-461F-83C7-2A99552B9F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2EE89745-C989-4058-A1F1-554C08AD75EA}"/>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301924943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43EE1F1-9A57-4010-B122-AC949D897EE8}"/>
              </a:ext>
            </a:extLst>
          </p:cNvPr>
          <p:cNvSpPr>
            <a:spLocks noGrp="1"/>
          </p:cNvSpPr>
          <p:nvPr>
            <p:ph type="title"/>
          </p:nvPr>
        </p:nvSpPr>
        <p:spPr>
          <a:xfrm>
            <a:off x="838200" y="963877"/>
            <a:ext cx="3494362" cy="4930246"/>
          </a:xfrm>
        </p:spPr>
        <p:txBody>
          <a:bodyPr>
            <a:normAutofit/>
          </a:bodyPr>
          <a:lstStyle/>
          <a:p>
            <a:pPr algn="r"/>
            <a:r>
              <a:rPr lang="nl-BE" b="1" dirty="0">
                <a:solidFill>
                  <a:schemeClr val="accent1"/>
                </a:solidFill>
              </a:rPr>
              <a:t>Memory</a:t>
            </a:r>
            <a:br>
              <a:rPr lang="nl-BE" b="1" dirty="0">
                <a:solidFill>
                  <a:schemeClr val="accent1"/>
                </a:solidFill>
              </a:rPr>
            </a:br>
            <a:r>
              <a:rPr lang="nl-BE" dirty="0">
                <a:solidFill>
                  <a:schemeClr val="accent1"/>
                </a:solidFill>
              </a:rPr>
              <a:t>H</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6B7D7709-269B-467A-B0B9-22FB9BF9C84A}"/>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De </a:t>
            </a:r>
            <a:r>
              <a:rPr lang="nl-BE" sz="2400" dirty="0" err="1"/>
              <a:t>lkr</a:t>
            </a:r>
            <a:r>
              <a:rPr lang="nl-BE" sz="2400" dirty="0"/>
              <a:t> maakt kaartjes met 2 zaken die gelijk zijn of samen horen. De kaartjes worden omgekeerd gelegd. De opdracht is: ‘Zoek 2 gelijke woorden, of woord en uitleg of woord en tekening, …’ </a:t>
            </a:r>
          </a:p>
          <a:p>
            <a:endParaRPr lang="nl-BE" sz="2400" dirty="0"/>
          </a:p>
        </p:txBody>
      </p:sp>
      <p:pic>
        <p:nvPicPr>
          <p:cNvPr id="6" name="Afbeelding 5">
            <a:hlinkClick r:id="rId2" action="ppaction://hlinksldjump"/>
            <a:extLst>
              <a:ext uri="{FF2B5EF4-FFF2-40B4-BE49-F238E27FC236}">
                <a16:creationId xmlns:a16="http://schemas.microsoft.com/office/drawing/2014/main" id="{1A1C2A72-8590-4A03-89A5-6F42024A6F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53F49FCE-677B-4547-9D32-51EF995B37AC}"/>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426964745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97F91F4-58EF-4C5E-B299-19E48D23CB7B}"/>
              </a:ext>
            </a:extLst>
          </p:cNvPr>
          <p:cNvSpPr>
            <a:spLocks noGrp="1"/>
          </p:cNvSpPr>
          <p:nvPr>
            <p:ph type="title"/>
          </p:nvPr>
        </p:nvSpPr>
        <p:spPr>
          <a:xfrm>
            <a:off x="838200" y="963877"/>
            <a:ext cx="3494362" cy="4930246"/>
          </a:xfrm>
        </p:spPr>
        <p:txBody>
          <a:bodyPr>
            <a:normAutofit/>
          </a:bodyPr>
          <a:lstStyle/>
          <a:p>
            <a:pPr algn="r"/>
            <a:r>
              <a:rPr lang="en-US" b="1" u="sng" dirty="0">
                <a:solidFill>
                  <a:schemeClr val="accent1"/>
                </a:solidFill>
              </a:rPr>
              <a:t>Nearpod</a:t>
            </a:r>
            <a:br>
              <a:rPr lang="en-US" b="1" u="sng" dirty="0">
                <a:solidFill>
                  <a:schemeClr val="accent1"/>
                </a:solidFill>
              </a:rPr>
            </a:br>
            <a:r>
              <a:rPr lang="en-US" dirty="0">
                <a:solidFill>
                  <a:schemeClr val="accent1"/>
                </a:solidFill>
              </a:rPr>
              <a:t>H, B, T, E</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4C5AF906-3238-41F8-AD98-4706392058DD}"/>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u="sng" dirty="0">
                <a:hlinkClick r:id="rId2"/>
              </a:rPr>
              <a:t>https://nearpod.com/</a:t>
            </a:r>
            <a:r>
              <a:rPr lang="nl-BE" sz="2400" dirty="0"/>
              <a:t>   – Interactieve presentaties waarin je een eigen PPT kan importeren en voorzien van extra dia’s die interactie met de klas mogelijk maken zoals b.v. het aanbieden van korte </a:t>
            </a:r>
            <a:r>
              <a:rPr lang="nl-BE" sz="2400" dirty="0" err="1"/>
              <a:t>toetsvragen</a:t>
            </a:r>
            <a:r>
              <a:rPr lang="nl-BE" sz="2400" dirty="0"/>
              <a:t>, of het sturen van antwoorden van </a:t>
            </a:r>
            <a:r>
              <a:rPr lang="nl-BE" sz="2400" dirty="0" err="1"/>
              <a:t>lln</a:t>
            </a:r>
            <a:r>
              <a:rPr lang="nl-BE" sz="2400" dirty="0"/>
              <a:t> naar de rest van de klas.</a:t>
            </a:r>
          </a:p>
          <a:p>
            <a:endParaRPr lang="nl-BE" sz="2400" dirty="0"/>
          </a:p>
        </p:txBody>
      </p:sp>
      <p:pic>
        <p:nvPicPr>
          <p:cNvPr id="6" name="Afbeelding 5">
            <a:hlinkClick r:id="rId3" action="ppaction://hlinksldjump"/>
            <a:extLst>
              <a:ext uri="{FF2B5EF4-FFF2-40B4-BE49-F238E27FC236}">
                <a16:creationId xmlns:a16="http://schemas.microsoft.com/office/drawing/2014/main" id="{5D5A3800-C9D2-42CE-8DC9-3A5A164DBC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5" action="ppaction://hlinksldjump"/>
            <a:extLst>
              <a:ext uri="{FF2B5EF4-FFF2-40B4-BE49-F238E27FC236}">
                <a16:creationId xmlns:a16="http://schemas.microsoft.com/office/drawing/2014/main" id="{7FBA21B9-8920-42E5-A6FF-E955EADF16F6}"/>
              </a:ext>
            </a:extLst>
          </p:cNvPr>
          <p:cNvPicPr>
            <a:picLocks noChangeAspect="1"/>
          </p:cNvPicPr>
          <p:nvPr/>
        </p:nvPicPr>
        <p:blipFill>
          <a:blip r:embed="rId6"/>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391742878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DCE0E83-5D49-4378-ACA8-1F819D27700D}"/>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Neem door en post wat nog onduidelijk is</a:t>
            </a:r>
            <a:br>
              <a:rPr lang="nl-BE" b="1" dirty="0">
                <a:solidFill>
                  <a:schemeClr val="accent1"/>
                </a:solidFill>
              </a:rPr>
            </a:br>
            <a:r>
              <a:rPr lang="nl-BE" dirty="0">
                <a:solidFill>
                  <a:schemeClr val="accent1"/>
                </a:solidFill>
              </a:rPr>
              <a:t>B</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1CBBDDB4-D704-4A5A-9519-E06F49BEE439}"/>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De geziene leerinhoud wordt nog eens individueel doorgenomen, de leerlingen posten (op papier of digitaal) wat ze nog niet begrijpen.</a:t>
            </a:r>
          </a:p>
          <a:p>
            <a:endParaRPr lang="nl-BE" sz="2400" dirty="0"/>
          </a:p>
        </p:txBody>
      </p:sp>
      <p:pic>
        <p:nvPicPr>
          <p:cNvPr id="6" name="Afbeelding 5">
            <a:hlinkClick r:id="rId2" action="ppaction://hlinksldjump"/>
            <a:extLst>
              <a:ext uri="{FF2B5EF4-FFF2-40B4-BE49-F238E27FC236}">
                <a16:creationId xmlns:a16="http://schemas.microsoft.com/office/drawing/2014/main" id="{AD53CAB5-E866-4A8A-924A-4225FA56C6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5EF6766B-5D7C-42E6-8BBA-85F00FE693AE}"/>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302078486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2CEFA40-47FD-46CB-94CF-B05261D96905}"/>
              </a:ext>
            </a:extLst>
          </p:cNvPr>
          <p:cNvSpPr>
            <a:spLocks noGrp="1"/>
          </p:cNvSpPr>
          <p:nvPr>
            <p:ph type="title"/>
          </p:nvPr>
        </p:nvSpPr>
        <p:spPr>
          <a:xfrm>
            <a:off x="838200" y="963877"/>
            <a:ext cx="3494362" cy="4930246"/>
          </a:xfrm>
        </p:spPr>
        <p:txBody>
          <a:bodyPr>
            <a:normAutofit/>
          </a:bodyPr>
          <a:lstStyle/>
          <a:p>
            <a:pPr algn="r"/>
            <a:r>
              <a:rPr lang="nl-NL" sz="4100" b="1">
                <a:solidFill>
                  <a:schemeClr val="accent1"/>
                </a:solidFill>
              </a:rPr>
              <a:t>Niveaugroepjes</a:t>
            </a:r>
            <a:r>
              <a:rPr lang="nl-BE" sz="4100">
                <a:solidFill>
                  <a:schemeClr val="accent1"/>
                </a:solidFill>
              </a:rPr>
              <a:t> </a:t>
            </a:r>
            <a:br>
              <a:rPr lang="nl-BE" sz="4100">
                <a:solidFill>
                  <a:schemeClr val="accent1"/>
                </a:solidFill>
              </a:rPr>
            </a:br>
            <a:endParaRPr lang="nl-BE" sz="410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3D47CAB1-25D9-4981-A091-8FC519321628}"/>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De leerlingen werken in groepjes volgens hoe ze de leerinhoud onder de knie hebben.</a:t>
            </a:r>
          </a:p>
          <a:p>
            <a:endParaRPr lang="nl-BE" sz="2400" dirty="0"/>
          </a:p>
        </p:txBody>
      </p:sp>
      <p:pic>
        <p:nvPicPr>
          <p:cNvPr id="6" name="Afbeelding 5">
            <a:hlinkClick r:id="rId2" action="ppaction://hlinksldjump"/>
            <a:extLst>
              <a:ext uri="{FF2B5EF4-FFF2-40B4-BE49-F238E27FC236}">
                <a16:creationId xmlns:a16="http://schemas.microsoft.com/office/drawing/2014/main" id="{03055821-715B-4F8F-966E-2D453BD1F9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E88810D4-9DE4-467C-8C11-6B3BFFF754DA}"/>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6087146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52BFFE3-5C0E-4007-8328-95FE19E06622}"/>
              </a:ext>
            </a:extLst>
          </p:cNvPr>
          <p:cNvSpPr>
            <a:spLocks noGrp="1"/>
          </p:cNvSpPr>
          <p:nvPr>
            <p:ph type="title"/>
          </p:nvPr>
        </p:nvSpPr>
        <p:spPr>
          <a:xfrm>
            <a:off x="838200" y="963877"/>
            <a:ext cx="3494362" cy="4930246"/>
          </a:xfrm>
        </p:spPr>
        <p:txBody>
          <a:bodyPr>
            <a:normAutofit/>
          </a:bodyPr>
          <a:lstStyle/>
          <a:p>
            <a:pPr algn="r"/>
            <a:r>
              <a:rPr lang="nl-NL" b="1">
                <a:solidFill>
                  <a:schemeClr val="accent1"/>
                </a:solidFill>
              </a:rPr>
              <a:t>Nut duidelijk weergeven</a:t>
            </a:r>
            <a:r>
              <a:rPr lang="nl-BE">
                <a:solidFill>
                  <a:schemeClr val="accent1"/>
                </a:solidFill>
              </a:rPr>
              <a:t> </a:t>
            </a:r>
            <a:br>
              <a:rPr lang="nl-BE">
                <a:solidFill>
                  <a:schemeClr val="accent1"/>
                </a:solidFill>
              </a:rPr>
            </a:br>
            <a:endParaRPr lang="nl-BE">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2997EB5-467B-4631-80FA-9C5DD6B8281D}"/>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Als leerlingen weten wat het nut van de komende leerinhoud is, zullen ze meer motivatie vertonen.</a:t>
            </a:r>
          </a:p>
          <a:p>
            <a:endParaRPr lang="nl-BE" sz="2400" dirty="0"/>
          </a:p>
        </p:txBody>
      </p:sp>
      <p:pic>
        <p:nvPicPr>
          <p:cNvPr id="6" name="Afbeelding 5">
            <a:hlinkClick r:id="rId2" action="ppaction://hlinksldjump"/>
            <a:extLst>
              <a:ext uri="{FF2B5EF4-FFF2-40B4-BE49-F238E27FC236}">
                <a16:creationId xmlns:a16="http://schemas.microsoft.com/office/drawing/2014/main" id="{618418A0-3C5B-4CCC-8C29-EC6200D045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A3B0269A-E446-46F8-ABF7-8AA5DA2AF9B0}"/>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323005934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CA07476-7D42-4B18-91CE-9AA959A92562}"/>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Om beurten een antwoord op de vraag noteren</a:t>
            </a:r>
            <a:br>
              <a:rPr lang="nl-NL" b="1" dirty="0">
                <a:solidFill>
                  <a:schemeClr val="accent1"/>
                </a:solidFill>
              </a:rPr>
            </a:br>
            <a:r>
              <a:rPr lang="nl-NL" dirty="0">
                <a:solidFill>
                  <a:schemeClr val="accent1"/>
                </a:solidFill>
              </a:rPr>
              <a:t>H, B, T</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862257EB-1C1E-4046-9525-54B9D0788E85}"/>
              </a:ext>
            </a:extLst>
          </p:cNvPr>
          <p:cNvSpPr>
            <a:spLocks noGrp="1"/>
          </p:cNvSpPr>
          <p:nvPr>
            <p:ph idx="1"/>
          </p:nvPr>
        </p:nvSpPr>
        <p:spPr>
          <a:xfrm>
            <a:off x="4976031" y="963877"/>
            <a:ext cx="6377769" cy="4930246"/>
          </a:xfrm>
        </p:spPr>
        <p:txBody>
          <a:bodyPr anchor="ctr">
            <a:normAutofit/>
          </a:bodyPr>
          <a:lstStyle/>
          <a:p>
            <a:pPr marL="0" indent="0" fontAlgn="base">
              <a:buNone/>
            </a:pPr>
            <a:r>
              <a:rPr lang="nl-NL" sz="2400" dirty="0"/>
              <a:t>Per 2 noteren de </a:t>
            </a:r>
            <a:r>
              <a:rPr lang="nl-NL" sz="2400" dirty="0" err="1"/>
              <a:t>lln</a:t>
            </a:r>
            <a:r>
              <a:rPr lang="nl-NL" sz="2400" dirty="0"/>
              <a:t> elk om beurt een antwoord op de open vraag (1 blaadje), dit in een bepaalde tijdslimiet.</a:t>
            </a:r>
            <a:endParaRPr lang="nl-BE" sz="2400" dirty="0"/>
          </a:p>
          <a:p>
            <a:endParaRPr lang="nl-BE" sz="2400" dirty="0"/>
          </a:p>
        </p:txBody>
      </p:sp>
      <p:pic>
        <p:nvPicPr>
          <p:cNvPr id="6" name="Afbeelding 5">
            <a:hlinkClick r:id="rId2" action="ppaction://hlinksldjump"/>
            <a:extLst>
              <a:ext uri="{FF2B5EF4-FFF2-40B4-BE49-F238E27FC236}">
                <a16:creationId xmlns:a16="http://schemas.microsoft.com/office/drawing/2014/main" id="{79FE0EC1-BB02-47E5-BCBD-CE58E89DA4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32D0F161-FCD7-4F25-BF36-6BD1AAD31DAC}"/>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188017776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3471E33-C180-43EB-9A98-33B300B9C526}"/>
              </a:ext>
            </a:extLst>
          </p:cNvPr>
          <p:cNvSpPr>
            <a:spLocks noGrp="1"/>
          </p:cNvSpPr>
          <p:nvPr>
            <p:ph type="title"/>
          </p:nvPr>
        </p:nvSpPr>
        <p:spPr>
          <a:xfrm>
            <a:off x="838200" y="963877"/>
            <a:ext cx="3494362" cy="4930246"/>
          </a:xfrm>
        </p:spPr>
        <p:txBody>
          <a:bodyPr>
            <a:normAutofit/>
          </a:bodyPr>
          <a:lstStyle/>
          <a:p>
            <a:pPr algn="r"/>
            <a:r>
              <a:rPr lang="nl-NL" sz="4100" b="1" u="sng" dirty="0">
                <a:solidFill>
                  <a:schemeClr val="accent1"/>
                </a:solidFill>
              </a:rPr>
              <a:t>Online groepjesmaker</a:t>
            </a:r>
            <a:r>
              <a:rPr lang="nl-BE" sz="4100" dirty="0">
                <a:solidFill>
                  <a:schemeClr val="accent1"/>
                </a:solidFill>
              </a:rPr>
              <a:t> </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F771FB73-15B9-4CAD-A56D-AB7EE13CAE3C}"/>
              </a:ext>
            </a:extLst>
          </p:cNvPr>
          <p:cNvSpPr>
            <a:spLocks noGrp="1"/>
          </p:cNvSpPr>
          <p:nvPr>
            <p:ph idx="1"/>
          </p:nvPr>
        </p:nvSpPr>
        <p:spPr>
          <a:xfrm>
            <a:off x="4976031" y="963877"/>
            <a:ext cx="6377769" cy="4930246"/>
          </a:xfrm>
        </p:spPr>
        <p:txBody>
          <a:bodyPr anchor="ctr">
            <a:normAutofit/>
          </a:bodyPr>
          <a:lstStyle/>
          <a:p>
            <a:pPr marL="0" lvl="0" indent="0" fontAlgn="base">
              <a:buNone/>
            </a:pPr>
            <a:r>
              <a:rPr lang="nl-NL" sz="2400" u="sng" dirty="0">
                <a:hlinkClick r:id="rId2"/>
              </a:rPr>
              <a:t>http://www.maakgroepjes.xyz/nl</a:t>
            </a:r>
            <a:r>
              <a:rPr lang="nl-NL" sz="2400" dirty="0"/>
              <a:t> </a:t>
            </a:r>
            <a:r>
              <a:rPr lang="nl-NL" sz="2400" u="sng" dirty="0">
                <a:hlinkClick r:id="rId3"/>
              </a:rPr>
              <a:t>https://basisonderwijs.online/digibordtools/html5/groepjesmaker.html</a:t>
            </a:r>
            <a:endParaRPr lang="nl-BE" sz="2400" dirty="0"/>
          </a:p>
        </p:txBody>
      </p:sp>
      <p:pic>
        <p:nvPicPr>
          <p:cNvPr id="6" name="Afbeelding 5">
            <a:hlinkClick r:id="rId4" action="ppaction://hlinksldjump"/>
            <a:extLst>
              <a:ext uri="{FF2B5EF4-FFF2-40B4-BE49-F238E27FC236}">
                <a16:creationId xmlns:a16="http://schemas.microsoft.com/office/drawing/2014/main" id="{214E729A-F21E-420D-A29C-7AA637C6C2A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6" action="ppaction://hlinksldjump"/>
            <a:extLst>
              <a:ext uri="{FF2B5EF4-FFF2-40B4-BE49-F238E27FC236}">
                <a16:creationId xmlns:a16="http://schemas.microsoft.com/office/drawing/2014/main" id="{5AE1959D-9C22-4E07-8A08-9B9846044C17}"/>
              </a:ext>
            </a:extLst>
          </p:cNvPr>
          <p:cNvPicPr>
            <a:picLocks noChangeAspect="1"/>
          </p:cNvPicPr>
          <p:nvPr/>
        </p:nvPicPr>
        <p:blipFill>
          <a:blip r:embed="rId7"/>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306660763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864DCA3-EF8F-4D3C-B529-BCE3540B1A7A}"/>
              </a:ext>
            </a:extLst>
          </p:cNvPr>
          <p:cNvSpPr>
            <a:spLocks noGrp="1"/>
          </p:cNvSpPr>
          <p:nvPr>
            <p:ph type="title"/>
          </p:nvPr>
        </p:nvSpPr>
        <p:spPr>
          <a:xfrm>
            <a:off x="838200" y="963877"/>
            <a:ext cx="3494362" cy="4930246"/>
          </a:xfrm>
        </p:spPr>
        <p:txBody>
          <a:bodyPr>
            <a:normAutofit/>
          </a:bodyPr>
          <a:lstStyle/>
          <a:p>
            <a:pPr algn="r"/>
            <a:r>
              <a:rPr lang="nl-NL" b="1">
                <a:solidFill>
                  <a:schemeClr val="accent1"/>
                </a:solidFill>
              </a:rPr>
              <a:t>Oogtikker</a:t>
            </a:r>
            <a:r>
              <a:rPr lang="nl-NL">
                <a:solidFill>
                  <a:schemeClr val="accent1"/>
                </a:solidFill>
              </a:rPr>
              <a:t> </a:t>
            </a:r>
            <a:br>
              <a:rPr lang="nl-BE">
                <a:solidFill>
                  <a:schemeClr val="accent1"/>
                </a:solidFill>
              </a:rPr>
            </a:br>
            <a:endParaRPr lang="nl-BE">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93DB349-C6D4-494C-957F-48A1F48097CA}"/>
              </a:ext>
            </a:extLst>
          </p:cNvPr>
          <p:cNvSpPr>
            <a:spLocks noGrp="1"/>
          </p:cNvSpPr>
          <p:nvPr>
            <p:ph idx="1"/>
          </p:nvPr>
        </p:nvSpPr>
        <p:spPr>
          <a:xfrm>
            <a:off x="4976031" y="963877"/>
            <a:ext cx="6377769" cy="4930246"/>
          </a:xfrm>
        </p:spPr>
        <p:txBody>
          <a:bodyPr anchor="ctr">
            <a:normAutofit/>
          </a:bodyPr>
          <a:lstStyle/>
          <a:p>
            <a:pPr marL="0" indent="0">
              <a:buNone/>
            </a:pPr>
            <a:r>
              <a:rPr lang="nl-NL" sz="2400" dirty="0"/>
              <a:t>De </a:t>
            </a:r>
            <a:r>
              <a:rPr lang="nl-NL" sz="2400" dirty="0" err="1"/>
              <a:t>lln</a:t>
            </a:r>
            <a:r>
              <a:rPr lang="nl-NL" sz="2400" dirty="0"/>
              <a:t> staan door elkaar, verplaatsen zich even met de ogen dicht. Wanneer de </a:t>
            </a:r>
            <a:r>
              <a:rPr lang="nl-NL" sz="2400" dirty="0" err="1"/>
              <a:t>lkr</a:t>
            </a:r>
            <a:r>
              <a:rPr lang="nl-NL" sz="2400" dirty="0"/>
              <a:t> een signaal geeft, moeten ze hun ogen openen en zo snel mogelijk oogcontact zoeken met een (of meerdere, als de groep groter is) andere lln. Eenmaal oogcontact, is het groepje gevormd.</a:t>
            </a:r>
            <a:endParaRPr lang="nl-BE" sz="2400" dirty="0"/>
          </a:p>
        </p:txBody>
      </p:sp>
      <p:pic>
        <p:nvPicPr>
          <p:cNvPr id="6" name="Afbeelding 5">
            <a:hlinkClick r:id="rId2" action="ppaction://hlinksldjump"/>
            <a:extLst>
              <a:ext uri="{FF2B5EF4-FFF2-40B4-BE49-F238E27FC236}">
                <a16:creationId xmlns:a16="http://schemas.microsoft.com/office/drawing/2014/main" id="{E99FD5CD-4A70-43B2-8409-2AD34141C7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073CA29A-F9E7-494D-8532-657CF649B29D}"/>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671238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95C0"/>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E4505C23-674B-4195-81D6-0C127FEAE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9161029" cy="1490093"/>
          </a:xfrm>
          <a:custGeom>
            <a:avLst/>
            <a:gdLst>
              <a:gd name="connsiteX0" fmla="*/ 0 w 9161029"/>
              <a:gd name="connsiteY0" fmla="*/ 0 h 1490093"/>
              <a:gd name="connsiteX1" fmla="*/ 2046494 w 9161029"/>
              <a:gd name="connsiteY1" fmla="*/ 0 h 1490093"/>
              <a:gd name="connsiteX2" fmla="*/ 2496613 w 9161029"/>
              <a:gd name="connsiteY2" fmla="*/ 0 h 1490093"/>
              <a:gd name="connsiteX3" fmla="*/ 3235839 w 9161029"/>
              <a:gd name="connsiteY3" fmla="*/ 0 h 1490093"/>
              <a:gd name="connsiteX4" fmla="*/ 9161029 w 9161029"/>
              <a:gd name="connsiteY4" fmla="*/ 0 h 1490093"/>
              <a:gd name="connsiteX5" fmla="*/ 8470921 w 9161029"/>
              <a:gd name="connsiteY5" fmla="*/ 1490093 h 1490093"/>
              <a:gd name="connsiteX6" fmla="*/ 0 w 9161029"/>
              <a:gd name="connsiteY6"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1029" h="1490093">
                <a:moveTo>
                  <a:pt x="0" y="0"/>
                </a:moveTo>
                <a:lnTo>
                  <a:pt x="2046494" y="0"/>
                </a:lnTo>
                <a:lnTo>
                  <a:pt x="2496613" y="0"/>
                </a:lnTo>
                <a:lnTo>
                  <a:pt x="3235839" y="0"/>
                </a:lnTo>
                <a:lnTo>
                  <a:pt x="9161029" y="0"/>
                </a:lnTo>
                <a:lnTo>
                  <a:pt x="8470921" y="1490093"/>
                </a:lnTo>
                <a:lnTo>
                  <a:pt x="0" y="1490093"/>
                </a:ln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75DE7AD-4047-4231-B089-C1BDF5D5F07B}"/>
              </a:ext>
            </a:extLst>
          </p:cNvPr>
          <p:cNvSpPr>
            <a:spLocks noGrp="1"/>
          </p:cNvSpPr>
          <p:nvPr>
            <p:ph type="title"/>
          </p:nvPr>
        </p:nvSpPr>
        <p:spPr>
          <a:xfrm>
            <a:off x="838200" y="5529884"/>
            <a:ext cx="7719381" cy="1096331"/>
          </a:xfrm>
        </p:spPr>
        <p:txBody>
          <a:bodyPr>
            <a:normAutofit/>
          </a:bodyPr>
          <a:lstStyle/>
          <a:p>
            <a:r>
              <a:rPr lang="nl-NL" dirty="0">
                <a:solidFill>
                  <a:srgbClr val="4C2C39"/>
                </a:solidFill>
                <a:latin typeface="Calibri" panose="020F0502020204030204" pitchFamily="34" charset="0"/>
                <a:ea typeface="Calibri" panose="020F0502020204030204" pitchFamily="34" charset="0"/>
                <a:cs typeface="Times New Roman" panose="02020603050405020304" pitchFamily="18" charset="0"/>
              </a:rPr>
              <a:t>Creëren</a:t>
            </a:r>
            <a:endParaRPr lang="nl-BE" dirty="0">
              <a:solidFill>
                <a:srgbClr val="4C2C39"/>
              </a:solidFill>
            </a:endParaRPr>
          </a:p>
        </p:txBody>
      </p:sp>
      <p:sp>
        <p:nvSpPr>
          <p:cNvPr id="16" name="Freeform: Shape 15">
            <a:extLst>
              <a:ext uri="{FF2B5EF4-FFF2-40B4-BE49-F238E27FC236}">
                <a16:creationId xmlns:a16="http://schemas.microsoft.com/office/drawing/2014/main" id="{65C9B8F0-FF66-4C15-BD05-E86B87331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37" y="5367908"/>
            <a:ext cx="3428963" cy="1490093"/>
          </a:xfrm>
          <a:custGeom>
            <a:avLst/>
            <a:gdLst>
              <a:gd name="connsiteX0" fmla="*/ 690108 w 3428963"/>
              <a:gd name="connsiteY0" fmla="*/ 0 h 1490093"/>
              <a:gd name="connsiteX1" fmla="*/ 3428963 w 3428963"/>
              <a:gd name="connsiteY1" fmla="*/ 0 h 1490093"/>
              <a:gd name="connsiteX2" fmla="*/ 3428963 w 3428963"/>
              <a:gd name="connsiteY2" fmla="*/ 1490093 h 1490093"/>
              <a:gd name="connsiteX3" fmla="*/ 0 w 3428963"/>
              <a:gd name="connsiteY3" fmla="*/ 1490093 h 1490093"/>
            </a:gdLst>
            <a:ahLst/>
            <a:cxnLst>
              <a:cxn ang="0">
                <a:pos x="connsiteX0" y="connsiteY0"/>
              </a:cxn>
              <a:cxn ang="0">
                <a:pos x="connsiteX1" y="connsiteY1"/>
              </a:cxn>
              <a:cxn ang="0">
                <a:pos x="connsiteX2" y="connsiteY2"/>
              </a:cxn>
              <a:cxn ang="0">
                <a:pos x="connsiteX3" y="connsiteY3"/>
              </a:cxn>
            </a:cxnLst>
            <a:rect l="l" t="t" r="r" b="b"/>
            <a:pathLst>
              <a:path w="3428963" h="1490093">
                <a:moveTo>
                  <a:pt x="690108" y="0"/>
                </a:moveTo>
                <a:lnTo>
                  <a:pt x="3428963" y="0"/>
                </a:lnTo>
                <a:lnTo>
                  <a:pt x="3428963" y="1490093"/>
                </a:lnTo>
                <a:lnTo>
                  <a:pt x="0" y="1490093"/>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4" name="Tijdelijke aanduiding voor inhoud 3">
            <a:extLst>
              <a:ext uri="{FF2B5EF4-FFF2-40B4-BE49-F238E27FC236}">
                <a16:creationId xmlns:a16="http://schemas.microsoft.com/office/drawing/2014/main" id="{6F78CC72-00B6-4D51-86B5-1993D937F79C}"/>
              </a:ext>
            </a:extLst>
          </p:cNvPr>
          <p:cNvGraphicFramePr>
            <a:graphicFrameLocks noGrp="1"/>
          </p:cNvGraphicFramePr>
          <p:nvPr>
            <p:ph idx="1"/>
            <p:extLst>
              <p:ext uri="{D42A27DB-BD31-4B8C-83A1-F6EECF244321}">
                <p14:modId xmlns:p14="http://schemas.microsoft.com/office/powerpoint/2010/main" val="1355145535"/>
              </p:ext>
            </p:extLst>
          </p:nvPr>
        </p:nvGraphicFramePr>
        <p:xfrm>
          <a:off x="765111" y="643467"/>
          <a:ext cx="10599576" cy="4080975"/>
        </p:xfrm>
        <a:graphic>
          <a:graphicData uri="http://schemas.openxmlformats.org/drawingml/2006/table">
            <a:tbl>
              <a:tblPr firstRow="1" bandRow="1"/>
              <a:tblGrid>
                <a:gridCol w="3533192">
                  <a:extLst>
                    <a:ext uri="{9D8B030D-6E8A-4147-A177-3AD203B41FA5}">
                      <a16:colId xmlns:a16="http://schemas.microsoft.com/office/drawing/2014/main" val="1518396643"/>
                    </a:ext>
                  </a:extLst>
                </a:gridCol>
                <a:gridCol w="3533192">
                  <a:extLst>
                    <a:ext uri="{9D8B030D-6E8A-4147-A177-3AD203B41FA5}">
                      <a16:colId xmlns:a16="http://schemas.microsoft.com/office/drawing/2014/main" val="1209605451"/>
                    </a:ext>
                  </a:extLst>
                </a:gridCol>
                <a:gridCol w="3533192">
                  <a:extLst>
                    <a:ext uri="{9D8B030D-6E8A-4147-A177-3AD203B41FA5}">
                      <a16:colId xmlns:a16="http://schemas.microsoft.com/office/drawing/2014/main" val="1925701912"/>
                    </a:ext>
                  </a:extLst>
                </a:gridCol>
              </a:tblGrid>
              <a:tr h="8161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400" dirty="0">
                          <a:solidFill>
                            <a:srgbClr val="4C2C39"/>
                          </a:solidFill>
                          <a:hlinkClick r:id="rId2" action="ppaction://hlinksldjump">
                            <a:extLst>
                              <a:ext uri="{A12FA001-AC4F-418D-AE19-62706E023703}">
                                <ahyp:hlinkClr xmlns:ahyp="http://schemas.microsoft.com/office/drawing/2018/hyperlinkcolor" val="tx"/>
                              </a:ext>
                            </a:extLst>
                          </a:hlinkClick>
                        </a:rPr>
                        <a:t>Beslis zelf</a:t>
                      </a:r>
                      <a:endParaRPr lang="nl-BE" sz="1400" dirty="0">
                        <a:solidFill>
                          <a:srgbClr val="4C2C39"/>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400" dirty="0" err="1">
                          <a:solidFill>
                            <a:srgbClr val="4C2C39"/>
                          </a:solidFill>
                          <a:hlinkClick r:id="rId3" action="ppaction://hlinksldjump">
                            <a:extLst>
                              <a:ext uri="{A12FA001-AC4F-418D-AE19-62706E023703}">
                                <ahyp:hlinkClr xmlns:ahyp="http://schemas.microsoft.com/office/drawing/2018/hyperlinkcolor" val="tx"/>
                              </a:ext>
                            </a:extLst>
                          </a:hlinkClick>
                        </a:rPr>
                        <a:t>Pictoselector</a:t>
                      </a:r>
                      <a:endParaRPr lang="nl-BE" sz="1400" dirty="0">
                        <a:solidFill>
                          <a:srgbClr val="4C2C39"/>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400" dirty="0">
                          <a:solidFill>
                            <a:srgbClr val="4C2C39"/>
                          </a:solidFill>
                          <a:hlinkClick r:id="rId4" action="ppaction://hlinksldjump">
                            <a:extLst>
                              <a:ext uri="{A12FA001-AC4F-418D-AE19-62706E023703}">
                                <ahyp:hlinkClr xmlns:ahyp="http://schemas.microsoft.com/office/drawing/2018/hyperlinkcolor" val="tx"/>
                              </a:ext>
                            </a:extLst>
                          </a:hlinkClick>
                        </a:rPr>
                        <a:t>Tijdslijn maken</a:t>
                      </a:r>
                      <a:endParaRPr lang="nl-BE" sz="1400" dirty="0">
                        <a:solidFill>
                          <a:srgbClr val="4C2C39"/>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02387228"/>
                  </a:ext>
                </a:extLst>
              </a:tr>
              <a:tr h="816195">
                <a:tc>
                  <a:txBody>
                    <a:bodyPr/>
                    <a:lstStyle/>
                    <a:p>
                      <a:pPr algn="ctr"/>
                      <a:r>
                        <a:rPr lang="nl-BE" sz="1400" dirty="0">
                          <a:solidFill>
                            <a:srgbClr val="4C2C39"/>
                          </a:solidFill>
                          <a:hlinkClick r:id="rId5" action="ppaction://hlinksldjump">
                            <a:extLst>
                              <a:ext uri="{A12FA001-AC4F-418D-AE19-62706E023703}">
                                <ahyp:hlinkClr xmlns:ahyp="http://schemas.microsoft.com/office/drawing/2018/hyperlinkcolor" val="tx"/>
                              </a:ext>
                            </a:extLst>
                          </a:hlinkClick>
                        </a:rPr>
                        <a:t>Escaperoom</a:t>
                      </a:r>
                      <a:endParaRPr lang="nl-BE" sz="1400" dirty="0">
                        <a:solidFill>
                          <a:srgbClr val="4C2C39"/>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400" dirty="0">
                          <a:solidFill>
                            <a:srgbClr val="4C2C39"/>
                          </a:solidFill>
                          <a:hlinkClick r:id="rId6" action="ppaction://hlinksldjump">
                            <a:extLst>
                              <a:ext uri="{A12FA001-AC4F-418D-AE19-62706E023703}">
                                <ahyp:hlinkClr xmlns:ahyp="http://schemas.microsoft.com/office/drawing/2018/hyperlinkcolor" val="tx"/>
                              </a:ext>
                            </a:extLst>
                          </a:hlinkClick>
                        </a:rPr>
                        <a:t>Poster maken</a:t>
                      </a:r>
                      <a:endParaRPr lang="nl-BE" sz="1400" dirty="0">
                        <a:solidFill>
                          <a:srgbClr val="4C2C39"/>
                        </a:solidFill>
                      </a:endParaRPr>
                    </a:p>
                    <a:p>
                      <a:pPr algn="ctr"/>
                      <a:endParaRPr lang="nl-BE" sz="1400" dirty="0">
                        <a:solidFill>
                          <a:srgbClr val="4C2C39"/>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BE" sz="1400" dirty="0">
                          <a:solidFill>
                            <a:srgbClr val="4C2C39"/>
                          </a:solidFill>
                          <a:hlinkClick r:id="rId7" action="ppaction://hlinksldjump">
                            <a:extLst>
                              <a:ext uri="{A12FA001-AC4F-418D-AE19-62706E023703}">
                                <ahyp:hlinkClr xmlns:ahyp="http://schemas.microsoft.com/office/drawing/2018/hyperlinkcolor" val="tx"/>
                              </a:ext>
                            </a:extLst>
                          </a:hlinkClick>
                        </a:rPr>
                        <a:t>Zet een actie op</a:t>
                      </a:r>
                      <a:endParaRPr lang="nl-BE" sz="1400" dirty="0">
                        <a:solidFill>
                          <a:srgbClr val="4C2C39"/>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874638"/>
                  </a:ext>
                </a:extLst>
              </a:tr>
              <a:tr h="8161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400" dirty="0">
                          <a:solidFill>
                            <a:srgbClr val="4C2C39"/>
                          </a:solidFill>
                          <a:hlinkClick r:id="rId8" action="ppaction://hlinksldjump">
                            <a:extLst>
                              <a:ext uri="{A12FA001-AC4F-418D-AE19-62706E023703}">
                                <ahyp:hlinkClr xmlns:ahyp="http://schemas.microsoft.com/office/drawing/2018/hyperlinkcolor" val="tx"/>
                              </a:ext>
                            </a:extLst>
                          </a:hlinkClick>
                        </a:rPr>
                        <a:t>Info filmpje maken over</a:t>
                      </a:r>
                      <a:endParaRPr lang="nl-BE" sz="1400" dirty="0">
                        <a:solidFill>
                          <a:srgbClr val="4C2C39"/>
                        </a:solidFill>
                      </a:endParaRPr>
                    </a:p>
                    <a:p>
                      <a:pPr algn="ctr"/>
                      <a:endParaRPr lang="nl-BE" sz="1400" dirty="0">
                        <a:solidFill>
                          <a:srgbClr val="4C2C39"/>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400" dirty="0">
                          <a:solidFill>
                            <a:srgbClr val="4C2C39"/>
                          </a:solidFill>
                          <a:hlinkClick r:id="rId9" action="ppaction://hlinksldjump">
                            <a:extLst>
                              <a:ext uri="{A12FA001-AC4F-418D-AE19-62706E023703}">
                                <ahyp:hlinkClr xmlns:ahyp="http://schemas.microsoft.com/office/drawing/2018/hyperlinkcolor" val="tx"/>
                              </a:ext>
                            </a:extLst>
                          </a:hlinkClick>
                        </a:rPr>
                        <a:t>Slide-</a:t>
                      </a:r>
                      <a:r>
                        <a:rPr lang="nl-BE" sz="1400" dirty="0" err="1">
                          <a:solidFill>
                            <a:srgbClr val="4C2C39"/>
                          </a:solidFill>
                          <a:hlinkClick r:id="rId9" action="ppaction://hlinksldjump">
                            <a:extLst>
                              <a:ext uri="{A12FA001-AC4F-418D-AE19-62706E023703}">
                                <ahyp:hlinkClr xmlns:ahyp="http://schemas.microsoft.com/office/drawing/2018/hyperlinkcolor" val="tx"/>
                              </a:ext>
                            </a:extLst>
                          </a:hlinkClick>
                        </a:rPr>
                        <a:t>ly</a:t>
                      </a:r>
                      <a:endParaRPr lang="nl-BE" sz="1400" dirty="0">
                        <a:solidFill>
                          <a:srgbClr val="4C2C39"/>
                        </a:solidFill>
                      </a:endParaRPr>
                    </a:p>
                    <a:p>
                      <a:pPr algn="ctr"/>
                      <a:endParaRPr lang="nl-BE" sz="1400" dirty="0">
                        <a:solidFill>
                          <a:srgbClr val="4C2C39"/>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BE" sz="1400" dirty="0">
                        <a:solidFill>
                          <a:srgbClr val="4C2C39"/>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62435436"/>
                  </a:ext>
                </a:extLst>
              </a:tr>
              <a:tr h="8161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400" dirty="0">
                          <a:solidFill>
                            <a:srgbClr val="4C2C39"/>
                          </a:solidFill>
                          <a:hlinkClick r:id="rId10" action="ppaction://hlinksldjump">
                            <a:extLst>
                              <a:ext uri="{A12FA001-AC4F-418D-AE19-62706E023703}">
                                <ahyp:hlinkClr xmlns:ahyp="http://schemas.microsoft.com/office/drawing/2018/hyperlinkcolor" val="tx"/>
                              </a:ext>
                            </a:extLst>
                          </a:hlinkClick>
                        </a:rPr>
                        <a:t>Leergroep</a:t>
                      </a:r>
                      <a:endParaRPr lang="nl-BE" sz="1400" dirty="0">
                        <a:solidFill>
                          <a:srgbClr val="4C2C39"/>
                        </a:solidFill>
                      </a:endParaRPr>
                    </a:p>
                    <a:p>
                      <a:pPr algn="ctr"/>
                      <a:endParaRPr lang="nl-BE" sz="1400" dirty="0">
                        <a:solidFill>
                          <a:srgbClr val="4C2C39"/>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400" dirty="0">
                          <a:solidFill>
                            <a:srgbClr val="4C2C39"/>
                          </a:solidFill>
                          <a:hlinkClick r:id="rId11" action="ppaction://hlinksldjump">
                            <a:extLst>
                              <a:ext uri="{A12FA001-AC4F-418D-AE19-62706E023703}">
                                <ahyp:hlinkClr xmlns:ahyp="http://schemas.microsoft.com/office/drawing/2018/hyperlinkcolor" val="tx"/>
                              </a:ext>
                            </a:extLst>
                          </a:hlinkClick>
                        </a:rPr>
                        <a:t>Stop-motion filmpje</a:t>
                      </a:r>
                      <a:endParaRPr lang="nl-BE" sz="1400" dirty="0">
                        <a:solidFill>
                          <a:srgbClr val="4C2C39"/>
                        </a:solidFill>
                      </a:endParaRPr>
                    </a:p>
                    <a:p>
                      <a:pPr algn="ctr"/>
                      <a:endParaRPr lang="nl-BE" sz="1400" dirty="0">
                        <a:solidFill>
                          <a:srgbClr val="4C2C39"/>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BE" sz="1400" dirty="0">
                        <a:solidFill>
                          <a:srgbClr val="4C2C39"/>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46299350"/>
                  </a:ext>
                </a:extLst>
              </a:tr>
              <a:tr h="816195">
                <a:tc>
                  <a:txBody>
                    <a:bodyPr/>
                    <a:lstStyle/>
                    <a:p>
                      <a:pPr algn="ctr"/>
                      <a:r>
                        <a:rPr lang="nl-BE" sz="1400" dirty="0" err="1">
                          <a:solidFill>
                            <a:srgbClr val="4C2C39"/>
                          </a:solidFill>
                          <a:hlinkClick r:id="rId12" action="ppaction://hlinksldjump">
                            <a:extLst>
                              <a:ext uri="{A12FA001-AC4F-418D-AE19-62706E023703}">
                                <ahyp:hlinkClr xmlns:ahyp="http://schemas.microsoft.com/office/drawing/2018/hyperlinkcolor" val="tx"/>
                              </a:ext>
                            </a:extLst>
                          </a:hlinkClick>
                        </a:rPr>
                        <a:t>Pecha</a:t>
                      </a:r>
                      <a:r>
                        <a:rPr lang="nl-BE" sz="1400" dirty="0">
                          <a:solidFill>
                            <a:srgbClr val="4C2C39"/>
                          </a:solidFill>
                          <a:hlinkClick r:id="rId12" action="ppaction://hlinksldjump">
                            <a:extLst>
                              <a:ext uri="{A12FA001-AC4F-418D-AE19-62706E023703}">
                                <ahyp:hlinkClr xmlns:ahyp="http://schemas.microsoft.com/office/drawing/2018/hyperlinkcolor" val="tx"/>
                              </a:ext>
                            </a:extLst>
                          </a:hlinkClick>
                        </a:rPr>
                        <a:t> </a:t>
                      </a:r>
                      <a:r>
                        <a:rPr lang="nl-BE" sz="1400" dirty="0" err="1">
                          <a:solidFill>
                            <a:srgbClr val="4C2C39"/>
                          </a:solidFill>
                          <a:hlinkClick r:id="rId12" action="ppaction://hlinksldjump">
                            <a:extLst>
                              <a:ext uri="{A12FA001-AC4F-418D-AE19-62706E023703}">
                                <ahyp:hlinkClr xmlns:ahyp="http://schemas.microsoft.com/office/drawing/2018/hyperlinkcolor" val="tx"/>
                              </a:ext>
                            </a:extLst>
                          </a:hlinkClick>
                        </a:rPr>
                        <a:t>Kucha</a:t>
                      </a:r>
                      <a:endParaRPr lang="nl-BE" sz="1400" dirty="0">
                        <a:solidFill>
                          <a:srgbClr val="4C2C39"/>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400" dirty="0">
                          <a:solidFill>
                            <a:srgbClr val="4C2C39"/>
                          </a:solidFill>
                          <a:hlinkClick r:id="rId13" action="ppaction://hlinksldjump">
                            <a:extLst>
                              <a:ext uri="{A12FA001-AC4F-418D-AE19-62706E023703}">
                                <ahyp:hlinkClr xmlns:ahyp="http://schemas.microsoft.com/office/drawing/2018/hyperlinkcolor" val="tx"/>
                              </a:ext>
                            </a:extLst>
                          </a:hlinkClick>
                        </a:rPr>
                        <a:t>Stripverhaal / fotoverhaal</a:t>
                      </a:r>
                      <a:endParaRPr lang="nl-BE" sz="1400" dirty="0">
                        <a:solidFill>
                          <a:srgbClr val="4C2C39"/>
                        </a:solidFill>
                      </a:endParaRPr>
                    </a:p>
                    <a:p>
                      <a:pPr algn="ctr"/>
                      <a:endParaRPr lang="nl-BE" sz="1400" dirty="0">
                        <a:solidFill>
                          <a:srgbClr val="4C2C39"/>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BE" sz="1400" dirty="0">
                        <a:solidFill>
                          <a:srgbClr val="4C2C39"/>
                        </a:solidFill>
                      </a:endParaRPr>
                    </a:p>
                  </a:txBody>
                  <a:tcPr marL="163239" marR="163239" marT="81619" marB="81619"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78175232"/>
                  </a:ext>
                </a:extLst>
              </a:tr>
            </a:tbl>
          </a:graphicData>
        </a:graphic>
      </p:graphicFrame>
      <p:pic>
        <p:nvPicPr>
          <p:cNvPr id="10" name="Afbeelding 9">
            <a:hlinkClick r:id="rId14" action="ppaction://hlinksldjump"/>
            <a:extLst>
              <a:ext uri="{FF2B5EF4-FFF2-40B4-BE49-F238E27FC236}">
                <a16:creationId xmlns:a16="http://schemas.microsoft.com/office/drawing/2014/main" id="{24D67EFC-A49B-4C8B-89F9-E5811B780CF6}"/>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0630132" y="5959154"/>
            <a:ext cx="371671" cy="385051"/>
          </a:xfrm>
          <a:prstGeom prst="rect">
            <a:avLst/>
          </a:prstGeom>
        </p:spPr>
      </p:pic>
      <p:pic>
        <p:nvPicPr>
          <p:cNvPr id="11" name="Afbeelding 10">
            <a:hlinkClick r:id="rId16" action="ppaction://hlinksldjump"/>
            <a:extLst>
              <a:ext uri="{FF2B5EF4-FFF2-40B4-BE49-F238E27FC236}">
                <a16:creationId xmlns:a16="http://schemas.microsoft.com/office/drawing/2014/main" id="{57B3898E-4FB6-4BE0-B02D-2C881A300121}"/>
              </a:ext>
            </a:extLst>
          </p:cNvPr>
          <p:cNvPicPr>
            <a:picLocks noChangeAspect="1"/>
          </p:cNvPicPr>
          <p:nvPr/>
        </p:nvPicPr>
        <p:blipFill>
          <a:blip r:embed="rId17"/>
          <a:stretch>
            <a:fillRect/>
          </a:stretch>
        </p:blipFill>
        <p:spPr>
          <a:xfrm>
            <a:off x="11255685" y="6051912"/>
            <a:ext cx="474796" cy="223154"/>
          </a:xfrm>
          <a:prstGeom prst="rect">
            <a:avLst/>
          </a:prstGeom>
        </p:spPr>
      </p:pic>
    </p:spTree>
    <p:extLst>
      <p:ext uri="{BB962C8B-B14F-4D97-AF65-F5344CB8AC3E}">
        <p14:creationId xmlns:p14="http://schemas.microsoft.com/office/powerpoint/2010/main" val="336547556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95EDA7F-99E2-4357-B666-B49035A684B7}"/>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Opdracht ruilen</a:t>
            </a:r>
            <a:br>
              <a:rPr lang="nl-NL" b="1" dirty="0">
                <a:solidFill>
                  <a:schemeClr val="accent1"/>
                </a:solidFill>
              </a:rPr>
            </a:br>
            <a:r>
              <a:rPr lang="nl-NL" dirty="0">
                <a:solidFill>
                  <a:schemeClr val="accent1"/>
                </a:solidFill>
              </a:rPr>
              <a:t>H, B</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2B0ED98F-53AB-4460-9DA6-46ECEBD0723B}"/>
              </a:ext>
            </a:extLst>
          </p:cNvPr>
          <p:cNvSpPr>
            <a:spLocks noGrp="1"/>
          </p:cNvSpPr>
          <p:nvPr>
            <p:ph idx="1"/>
          </p:nvPr>
        </p:nvSpPr>
        <p:spPr>
          <a:xfrm>
            <a:off x="4976031" y="963877"/>
            <a:ext cx="6377769" cy="4930246"/>
          </a:xfrm>
        </p:spPr>
        <p:txBody>
          <a:bodyPr anchor="ctr">
            <a:normAutofit/>
          </a:bodyPr>
          <a:lstStyle/>
          <a:p>
            <a:pPr marL="0" indent="0" fontAlgn="base">
              <a:buNone/>
            </a:pPr>
            <a:r>
              <a:rPr lang="nl-NL" sz="2400" dirty="0"/>
              <a:t>Alle </a:t>
            </a:r>
            <a:r>
              <a:rPr lang="nl-NL" sz="2400" dirty="0" err="1"/>
              <a:t>lln</a:t>
            </a:r>
            <a:r>
              <a:rPr lang="nl-NL" sz="2400" dirty="0"/>
              <a:t> hebben verschillende korte opdrachten, door elkaar lopen, partner zoeken op teken (high five geven), vraag en antwoord vertellen aan elkaar, opdracht ruilen, door elkaar lopen, …</a:t>
            </a:r>
            <a:endParaRPr lang="nl-BE" sz="2400" dirty="0"/>
          </a:p>
          <a:p>
            <a:endParaRPr lang="nl-BE" sz="2400" dirty="0"/>
          </a:p>
        </p:txBody>
      </p:sp>
      <p:pic>
        <p:nvPicPr>
          <p:cNvPr id="6" name="Afbeelding 5">
            <a:hlinkClick r:id="rId2" action="ppaction://hlinksldjump"/>
            <a:extLst>
              <a:ext uri="{FF2B5EF4-FFF2-40B4-BE49-F238E27FC236}">
                <a16:creationId xmlns:a16="http://schemas.microsoft.com/office/drawing/2014/main" id="{1195D898-27B2-44B8-B65A-0017ED223C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3DA6C225-D1DC-42E9-AAD1-3A59158D305F}"/>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368430469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7F28BFA-E658-44E7-B9DB-A5685463EBE1}"/>
              </a:ext>
            </a:extLst>
          </p:cNvPr>
          <p:cNvSpPr>
            <a:spLocks noGrp="1"/>
          </p:cNvSpPr>
          <p:nvPr>
            <p:ph type="title"/>
          </p:nvPr>
        </p:nvSpPr>
        <p:spPr>
          <a:xfrm>
            <a:off x="838200" y="963877"/>
            <a:ext cx="3494362" cy="4930246"/>
          </a:xfrm>
        </p:spPr>
        <p:txBody>
          <a:bodyPr>
            <a:normAutofit/>
          </a:bodyPr>
          <a:lstStyle/>
          <a:p>
            <a:pPr algn="r"/>
            <a:r>
              <a:rPr lang="nl-NL" b="1" u="sng" dirty="0" err="1">
                <a:solidFill>
                  <a:schemeClr val="accent1"/>
                </a:solidFill>
              </a:rPr>
              <a:t>Padlet</a:t>
            </a:r>
            <a:br>
              <a:rPr lang="nl-BE" b="1" u="sng" dirty="0">
                <a:solidFill>
                  <a:schemeClr val="accent1"/>
                </a:solidFill>
              </a:rPr>
            </a:br>
            <a:r>
              <a:rPr lang="nl-BE" dirty="0">
                <a:solidFill>
                  <a:schemeClr val="accent1"/>
                </a:solidFill>
              </a:rPr>
              <a:t>H, B</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76165A6F-72D8-4058-8F8E-E215172CC729}"/>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u="sng" dirty="0">
                <a:hlinkClick r:id="rId2"/>
              </a:rPr>
              <a:t>https://nl.padlet.com</a:t>
            </a:r>
            <a:r>
              <a:rPr lang="nl-BE" sz="2400" dirty="0"/>
              <a:t> – een soort digitaal prikbord</a:t>
            </a:r>
          </a:p>
          <a:p>
            <a:endParaRPr lang="nl-BE" sz="2400" dirty="0"/>
          </a:p>
        </p:txBody>
      </p:sp>
      <p:pic>
        <p:nvPicPr>
          <p:cNvPr id="6" name="Afbeelding 5">
            <a:hlinkClick r:id="rId3" action="ppaction://hlinksldjump"/>
            <a:extLst>
              <a:ext uri="{FF2B5EF4-FFF2-40B4-BE49-F238E27FC236}">
                <a16:creationId xmlns:a16="http://schemas.microsoft.com/office/drawing/2014/main" id="{670C914C-2DCF-4F27-9CCF-D64A912747C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5" action="ppaction://hlinksldjump"/>
            <a:extLst>
              <a:ext uri="{FF2B5EF4-FFF2-40B4-BE49-F238E27FC236}">
                <a16:creationId xmlns:a16="http://schemas.microsoft.com/office/drawing/2014/main" id="{0339B5FF-E4C1-42E4-A24B-6BBE42568146}"/>
              </a:ext>
            </a:extLst>
          </p:cNvPr>
          <p:cNvPicPr>
            <a:picLocks noChangeAspect="1"/>
          </p:cNvPicPr>
          <p:nvPr/>
        </p:nvPicPr>
        <p:blipFill>
          <a:blip r:embed="rId6"/>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167920050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D357885-D72D-4B8D-9867-72B386A0F66F}"/>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Peer-evaluatie</a:t>
            </a:r>
            <a:br>
              <a:rPr lang="nl-NL" b="1" dirty="0">
                <a:solidFill>
                  <a:schemeClr val="accent1"/>
                </a:solidFill>
              </a:rPr>
            </a:br>
            <a:r>
              <a:rPr lang="nl-BE" dirty="0">
                <a:solidFill>
                  <a:schemeClr val="accent1"/>
                </a:solidFill>
              </a:rPr>
              <a:t>E </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117528C5-7A99-4577-8C7D-6BAAE6F3B7D3}"/>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De </a:t>
            </a:r>
            <a:r>
              <a:rPr lang="nl-BE" sz="2400" dirty="0" err="1"/>
              <a:t>lln</a:t>
            </a:r>
            <a:r>
              <a:rPr lang="nl-BE" sz="2400" dirty="0"/>
              <a:t> geven zelf aan wat ze van de uitvoering van de </a:t>
            </a:r>
            <a:r>
              <a:rPr lang="nl-BE" sz="2400" dirty="0" err="1"/>
              <a:t>medelln</a:t>
            </a:r>
            <a:r>
              <a:rPr lang="nl-BE" sz="2400" dirty="0"/>
              <a:t> vinden, dit best a.d.h.v. criteria.</a:t>
            </a:r>
          </a:p>
          <a:p>
            <a:endParaRPr lang="nl-BE" sz="2400" dirty="0"/>
          </a:p>
        </p:txBody>
      </p:sp>
      <p:pic>
        <p:nvPicPr>
          <p:cNvPr id="6" name="Afbeelding 5">
            <a:hlinkClick r:id="rId2" action="ppaction://hlinksldjump"/>
            <a:extLst>
              <a:ext uri="{FF2B5EF4-FFF2-40B4-BE49-F238E27FC236}">
                <a16:creationId xmlns:a16="http://schemas.microsoft.com/office/drawing/2014/main" id="{F354956E-D8A2-46AD-8A43-641CFDF162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225CCCD4-A38C-4048-A0A4-04EE73DFB997}"/>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70952467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9013D4C-6732-4357-A890-9E8995771E6F}"/>
              </a:ext>
            </a:extLst>
          </p:cNvPr>
          <p:cNvSpPr>
            <a:spLocks noGrp="1"/>
          </p:cNvSpPr>
          <p:nvPr>
            <p:ph type="title"/>
          </p:nvPr>
        </p:nvSpPr>
        <p:spPr>
          <a:xfrm>
            <a:off x="838200" y="963877"/>
            <a:ext cx="3494362" cy="4930246"/>
          </a:xfrm>
        </p:spPr>
        <p:txBody>
          <a:bodyPr>
            <a:normAutofit/>
          </a:bodyPr>
          <a:lstStyle/>
          <a:p>
            <a:pPr algn="r"/>
            <a:r>
              <a:rPr lang="nl-BE" b="1" u="sng" dirty="0" err="1">
                <a:solidFill>
                  <a:schemeClr val="accent1"/>
                </a:solidFill>
              </a:rPr>
              <a:t>Plickers</a:t>
            </a:r>
            <a:br>
              <a:rPr lang="nl-BE" b="1" u="sng" dirty="0">
                <a:solidFill>
                  <a:schemeClr val="accent1"/>
                </a:solidFill>
              </a:rPr>
            </a:br>
            <a:r>
              <a:rPr lang="nl-BE" dirty="0">
                <a:solidFill>
                  <a:schemeClr val="accent1"/>
                </a:solidFill>
              </a:rPr>
              <a:t>H, B, T </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4B807D46-A10C-4EBB-8C92-2FBCF1546FA6}"/>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u="sng" dirty="0">
                <a:hlinkClick r:id="rId2"/>
              </a:rPr>
              <a:t>https://get.plickers.com</a:t>
            </a:r>
            <a:r>
              <a:rPr lang="nl-BE" sz="2400" dirty="0"/>
              <a:t> - quiz met antwoorden via QR-code.</a:t>
            </a:r>
          </a:p>
          <a:p>
            <a:endParaRPr lang="nl-BE" sz="2400" dirty="0"/>
          </a:p>
        </p:txBody>
      </p:sp>
      <p:pic>
        <p:nvPicPr>
          <p:cNvPr id="6" name="Afbeelding 5">
            <a:hlinkClick r:id="rId3" action="ppaction://hlinksldjump"/>
            <a:extLst>
              <a:ext uri="{FF2B5EF4-FFF2-40B4-BE49-F238E27FC236}">
                <a16:creationId xmlns:a16="http://schemas.microsoft.com/office/drawing/2014/main" id="{E289C1F4-6F5A-464B-B924-8C923F8A8B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5" action="ppaction://hlinksldjump"/>
            <a:extLst>
              <a:ext uri="{FF2B5EF4-FFF2-40B4-BE49-F238E27FC236}">
                <a16:creationId xmlns:a16="http://schemas.microsoft.com/office/drawing/2014/main" id="{D8463B76-1376-4058-86F1-98A1E91A3F2F}"/>
              </a:ext>
            </a:extLst>
          </p:cNvPr>
          <p:cNvPicPr>
            <a:picLocks noChangeAspect="1"/>
          </p:cNvPicPr>
          <p:nvPr/>
        </p:nvPicPr>
        <p:blipFill>
          <a:blip r:embed="rId6"/>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239301015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949BA97-4048-4837-8FA3-ED0B13158D4E}"/>
              </a:ext>
            </a:extLst>
          </p:cNvPr>
          <p:cNvSpPr>
            <a:spLocks noGrp="1"/>
          </p:cNvSpPr>
          <p:nvPr>
            <p:ph type="title"/>
          </p:nvPr>
        </p:nvSpPr>
        <p:spPr>
          <a:xfrm>
            <a:off x="838200" y="963877"/>
            <a:ext cx="3494362" cy="4930246"/>
          </a:xfrm>
        </p:spPr>
        <p:txBody>
          <a:bodyPr>
            <a:normAutofit/>
          </a:bodyPr>
          <a:lstStyle/>
          <a:p>
            <a:pPr algn="r"/>
            <a:r>
              <a:rPr lang="nl-NL" b="1" u="sng" dirty="0">
                <a:solidFill>
                  <a:schemeClr val="accent1"/>
                </a:solidFill>
              </a:rPr>
              <a:t>Poster maken</a:t>
            </a:r>
            <a:r>
              <a:rPr lang="nl-NL" dirty="0">
                <a:solidFill>
                  <a:schemeClr val="accent1"/>
                </a:solidFill>
              </a:rPr>
              <a:t> B, A, C</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C418CFB3-000C-4175-991E-BBB885419705}"/>
              </a:ext>
            </a:extLst>
          </p:cNvPr>
          <p:cNvSpPr>
            <a:spLocks noGrp="1"/>
          </p:cNvSpPr>
          <p:nvPr>
            <p:ph idx="1"/>
          </p:nvPr>
        </p:nvSpPr>
        <p:spPr>
          <a:xfrm>
            <a:off x="4976031" y="963877"/>
            <a:ext cx="6377769" cy="4930246"/>
          </a:xfrm>
        </p:spPr>
        <p:txBody>
          <a:bodyPr anchor="ctr">
            <a:normAutofit/>
          </a:bodyPr>
          <a:lstStyle/>
          <a:p>
            <a:pPr marL="0" indent="0" fontAlgn="base">
              <a:buNone/>
            </a:pPr>
            <a:r>
              <a:rPr lang="nl-NL" sz="2400" u="sng" dirty="0">
                <a:hlinkClick r:id="rId2"/>
              </a:rPr>
              <a:t>https://www.postermywall.com/index.php/posters/mine#/designs</a:t>
            </a:r>
            <a:r>
              <a:rPr lang="nl-NL" sz="2400" u="sng" dirty="0"/>
              <a:t> </a:t>
            </a:r>
            <a:r>
              <a:rPr lang="nl-BE" sz="2400" dirty="0"/>
              <a:t>  </a:t>
            </a:r>
          </a:p>
          <a:p>
            <a:endParaRPr lang="nl-BE" sz="2400" dirty="0"/>
          </a:p>
        </p:txBody>
      </p:sp>
      <p:pic>
        <p:nvPicPr>
          <p:cNvPr id="6" name="Afbeelding 5">
            <a:hlinkClick r:id="rId3" action="ppaction://hlinksldjump"/>
            <a:extLst>
              <a:ext uri="{FF2B5EF4-FFF2-40B4-BE49-F238E27FC236}">
                <a16:creationId xmlns:a16="http://schemas.microsoft.com/office/drawing/2014/main" id="{EDD04F99-83FC-4707-92A4-14409AFDDE4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5" action="ppaction://hlinksldjump"/>
            <a:extLst>
              <a:ext uri="{FF2B5EF4-FFF2-40B4-BE49-F238E27FC236}">
                <a16:creationId xmlns:a16="http://schemas.microsoft.com/office/drawing/2014/main" id="{EDFEA3B4-55B8-48B1-BC1E-BFF581189E6F}"/>
              </a:ext>
            </a:extLst>
          </p:cNvPr>
          <p:cNvPicPr>
            <a:picLocks noChangeAspect="1"/>
          </p:cNvPicPr>
          <p:nvPr/>
        </p:nvPicPr>
        <p:blipFill>
          <a:blip r:embed="rId6"/>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399939793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BD851EB-C0C4-4567-B2EA-350E25928C2E}"/>
              </a:ext>
            </a:extLst>
          </p:cNvPr>
          <p:cNvSpPr>
            <a:spLocks noGrp="1"/>
          </p:cNvSpPr>
          <p:nvPr>
            <p:ph type="title"/>
          </p:nvPr>
        </p:nvSpPr>
        <p:spPr>
          <a:xfrm>
            <a:off x="838200" y="963877"/>
            <a:ext cx="3494362" cy="4930246"/>
          </a:xfrm>
        </p:spPr>
        <p:txBody>
          <a:bodyPr>
            <a:normAutofit/>
          </a:bodyPr>
          <a:lstStyle/>
          <a:p>
            <a:pPr algn="r"/>
            <a:r>
              <a:rPr lang="nl-NL" b="1" dirty="0">
                <a:solidFill>
                  <a:schemeClr val="accent1"/>
                </a:solidFill>
              </a:rPr>
              <a:t>Postkaarten/ puzzel samen leggen</a:t>
            </a:r>
            <a:br>
              <a:rPr lang="nl-NL" b="1" dirty="0">
                <a:solidFill>
                  <a:schemeClr val="accent1"/>
                </a:solidFill>
              </a:rPr>
            </a:br>
            <a:r>
              <a:rPr lang="nl-BE" dirty="0">
                <a:solidFill>
                  <a:schemeClr val="accent1"/>
                </a:solidFill>
              </a:rPr>
              <a:t>H, B</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96E7B220-A2F3-42B4-A8F5-A4C58A20255D}"/>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De </a:t>
            </a:r>
            <a:r>
              <a:rPr lang="nl-BE" sz="2400" dirty="0" err="1"/>
              <a:t>lln</a:t>
            </a:r>
            <a:r>
              <a:rPr lang="nl-BE" sz="2400" dirty="0"/>
              <a:t> krijgen postkaarten of puzzelstukken i.v.m. de les. Ze leggen samen wat </a:t>
            </a:r>
            <a:r>
              <a:rPr lang="nl-BE" sz="2400" dirty="0" err="1"/>
              <a:t>samenhoort</a:t>
            </a:r>
            <a:r>
              <a:rPr lang="nl-BE" sz="2400" dirty="0"/>
              <a:t> en bespreken dit.</a:t>
            </a:r>
          </a:p>
          <a:p>
            <a:endParaRPr lang="nl-BE" sz="2400" dirty="0"/>
          </a:p>
        </p:txBody>
      </p:sp>
      <p:pic>
        <p:nvPicPr>
          <p:cNvPr id="6" name="Afbeelding 5">
            <a:hlinkClick r:id="rId2" action="ppaction://hlinksldjump"/>
            <a:extLst>
              <a:ext uri="{FF2B5EF4-FFF2-40B4-BE49-F238E27FC236}">
                <a16:creationId xmlns:a16="http://schemas.microsoft.com/office/drawing/2014/main" id="{5030C378-53ED-4D9F-A59B-D2CE774C9A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D9992529-EB3A-41DC-A9C9-19EAA01E9EAE}"/>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95638467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8F818BC-4212-4934-81F0-FF087CA19632}"/>
              </a:ext>
            </a:extLst>
          </p:cNvPr>
          <p:cNvSpPr>
            <a:spLocks noGrp="1"/>
          </p:cNvSpPr>
          <p:nvPr>
            <p:ph type="title"/>
          </p:nvPr>
        </p:nvSpPr>
        <p:spPr>
          <a:xfrm>
            <a:off x="838200" y="963877"/>
            <a:ext cx="3494362" cy="4930246"/>
          </a:xfrm>
        </p:spPr>
        <p:txBody>
          <a:bodyPr>
            <a:normAutofit/>
          </a:bodyPr>
          <a:lstStyle/>
          <a:p>
            <a:pPr algn="r"/>
            <a:r>
              <a:rPr lang="nl-NL" b="1" u="sng" dirty="0" err="1">
                <a:solidFill>
                  <a:schemeClr val="accent1"/>
                </a:solidFill>
              </a:rPr>
              <a:t>Powtoon</a:t>
            </a:r>
            <a:br>
              <a:rPr lang="nl-NL" b="1" u="sng" dirty="0">
                <a:solidFill>
                  <a:schemeClr val="accent1"/>
                </a:solidFill>
              </a:rPr>
            </a:br>
            <a:r>
              <a:rPr lang="nl-BE" dirty="0">
                <a:solidFill>
                  <a:schemeClr val="accent1"/>
                </a:solidFill>
              </a:rPr>
              <a:t>H, B</a:t>
            </a:r>
            <a:br>
              <a:rPr lang="nl-BE" dirty="0">
                <a:solidFill>
                  <a:schemeClr val="accent1"/>
                </a:solidFill>
              </a:rPr>
            </a:br>
            <a:endParaRPr lang="nl-B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360578F0-437C-4CFB-A792-90141E37DB3C}"/>
              </a:ext>
            </a:extLst>
          </p:cNvPr>
          <p:cNvSpPr>
            <a:spLocks noGrp="1"/>
          </p:cNvSpPr>
          <p:nvPr>
            <p:ph idx="1"/>
          </p:nvPr>
        </p:nvSpPr>
        <p:spPr>
          <a:xfrm>
            <a:off x="4976031" y="963877"/>
            <a:ext cx="6377769" cy="4930246"/>
          </a:xfrm>
        </p:spPr>
        <p:txBody>
          <a:bodyPr anchor="ctr">
            <a:normAutofit/>
          </a:bodyPr>
          <a:lstStyle/>
          <a:p>
            <a:pPr marL="0" indent="0" fontAlgn="base">
              <a:buNone/>
            </a:pPr>
            <a:r>
              <a:rPr lang="nl-NL" sz="2400" u="sng" dirty="0">
                <a:hlinkClick r:id="rId2"/>
              </a:rPr>
              <a:t>https://www.powtoon.com/home/</a:t>
            </a:r>
            <a:r>
              <a:rPr lang="nl-NL" sz="2400" dirty="0"/>
              <a:t>? - een soort PPT</a:t>
            </a:r>
            <a:r>
              <a:rPr lang="nl-BE" sz="2400" dirty="0"/>
              <a:t> als filmpje met bewegende elementen.</a:t>
            </a:r>
          </a:p>
          <a:p>
            <a:endParaRPr lang="nl-BE" sz="2400" dirty="0"/>
          </a:p>
        </p:txBody>
      </p:sp>
    </p:spTree>
    <p:extLst>
      <p:ext uri="{BB962C8B-B14F-4D97-AF65-F5344CB8AC3E}">
        <p14:creationId xmlns:p14="http://schemas.microsoft.com/office/powerpoint/2010/main" val="139081809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62BF7FB-A94F-4950-8B76-4143E4B8597A}"/>
              </a:ext>
            </a:extLst>
          </p:cNvPr>
          <p:cNvSpPr>
            <a:spLocks noGrp="1"/>
          </p:cNvSpPr>
          <p:nvPr>
            <p:ph type="title"/>
          </p:nvPr>
        </p:nvSpPr>
        <p:spPr>
          <a:xfrm>
            <a:off x="838200" y="963877"/>
            <a:ext cx="3494362" cy="4930246"/>
          </a:xfrm>
        </p:spPr>
        <p:txBody>
          <a:bodyPr>
            <a:normAutofit/>
          </a:bodyPr>
          <a:lstStyle/>
          <a:p>
            <a:pPr algn="r"/>
            <a:r>
              <a:rPr lang="nl-NL" b="1">
                <a:solidFill>
                  <a:schemeClr val="accent1"/>
                </a:solidFill>
              </a:rPr>
              <a:t>Praatstok</a:t>
            </a:r>
            <a:r>
              <a:rPr lang="nl-NL">
                <a:solidFill>
                  <a:schemeClr val="accent1"/>
                </a:solidFill>
              </a:rPr>
              <a:t> </a:t>
            </a:r>
            <a:br>
              <a:rPr lang="nl-BE">
                <a:solidFill>
                  <a:schemeClr val="accent1"/>
                </a:solidFill>
              </a:rPr>
            </a:br>
            <a:endParaRPr lang="nl-BE">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50EDECA-4818-4582-8AD4-6F3ED32EC15D}"/>
              </a:ext>
            </a:extLst>
          </p:cNvPr>
          <p:cNvSpPr>
            <a:spLocks noGrp="1"/>
          </p:cNvSpPr>
          <p:nvPr>
            <p:ph idx="1"/>
          </p:nvPr>
        </p:nvSpPr>
        <p:spPr>
          <a:xfrm>
            <a:off x="4976031" y="963877"/>
            <a:ext cx="6377769" cy="4930246"/>
          </a:xfrm>
        </p:spPr>
        <p:txBody>
          <a:bodyPr anchor="ctr">
            <a:normAutofit/>
          </a:bodyPr>
          <a:lstStyle/>
          <a:p>
            <a:pPr marL="0" indent="0" fontAlgn="base">
              <a:buNone/>
            </a:pPr>
            <a:r>
              <a:rPr lang="nl-BE" sz="2400" dirty="0"/>
              <a:t>Wie de stok heeft, is aan het woord en geeft de stok (dus het woord) dan door.</a:t>
            </a:r>
          </a:p>
          <a:p>
            <a:endParaRPr lang="nl-BE" sz="2400" dirty="0"/>
          </a:p>
        </p:txBody>
      </p:sp>
      <p:pic>
        <p:nvPicPr>
          <p:cNvPr id="6" name="Afbeelding 5">
            <a:hlinkClick r:id="rId2" action="ppaction://hlinksldjump"/>
            <a:extLst>
              <a:ext uri="{FF2B5EF4-FFF2-40B4-BE49-F238E27FC236}">
                <a16:creationId xmlns:a16="http://schemas.microsoft.com/office/drawing/2014/main" id="{B05407E7-AAC9-4EDF-AA62-D1E93F14BD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647A3D7B-5543-4FDE-AC99-552F2005E982}"/>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84900631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177630B-061C-41A4-8A7B-30F608E460B9}"/>
              </a:ext>
            </a:extLst>
          </p:cNvPr>
          <p:cNvSpPr>
            <a:spLocks noGrp="1"/>
          </p:cNvSpPr>
          <p:nvPr>
            <p:ph type="title"/>
          </p:nvPr>
        </p:nvSpPr>
        <p:spPr>
          <a:xfrm>
            <a:off x="838200" y="963877"/>
            <a:ext cx="3494362" cy="4930246"/>
          </a:xfrm>
        </p:spPr>
        <p:txBody>
          <a:bodyPr>
            <a:normAutofit/>
          </a:bodyPr>
          <a:lstStyle/>
          <a:p>
            <a:pPr algn="r"/>
            <a:r>
              <a:rPr lang="nl-NL" b="1">
                <a:solidFill>
                  <a:schemeClr val="accent1"/>
                </a:solidFill>
              </a:rPr>
              <a:t>Proactieve cirkel / ‘rondeke’</a:t>
            </a:r>
            <a:r>
              <a:rPr lang="nl-NL">
                <a:solidFill>
                  <a:schemeClr val="accent1"/>
                </a:solidFill>
              </a:rPr>
              <a:t> </a:t>
            </a:r>
            <a:br>
              <a:rPr lang="nl-BE">
                <a:solidFill>
                  <a:schemeClr val="accent1"/>
                </a:solidFill>
              </a:rPr>
            </a:br>
            <a:endParaRPr lang="nl-BE">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587CE56B-02A4-44B5-A461-04D5823E2C14}"/>
              </a:ext>
            </a:extLst>
          </p:cNvPr>
          <p:cNvSpPr>
            <a:spLocks noGrp="1"/>
          </p:cNvSpPr>
          <p:nvPr>
            <p:ph idx="1"/>
          </p:nvPr>
        </p:nvSpPr>
        <p:spPr>
          <a:xfrm>
            <a:off x="4976031" y="963877"/>
            <a:ext cx="6377769" cy="4930246"/>
          </a:xfrm>
        </p:spPr>
        <p:txBody>
          <a:bodyPr anchor="ctr">
            <a:normAutofit/>
          </a:bodyPr>
          <a:lstStyle/>
          <a:p>
            <a:pPr marL="0" indent="0" fontAlgn="base">
              <a:buNone/>
            </a:pPr>
            <a:r>
              <a:rPr lang="nl-NL" sz="2400" dirty="0"/>
              <a:t>Iedereen zit stil in een cirkel (zonder tafels tussen), de </a:t>
            </a:r>
            <a:r>
              <a:rPr lang="nl-NL" sz="2400" dirty="0" err="1"/>
              <a:t>lkr</a:t>
            </a:r>
            <a:r>
              <a:rPr lang="nl-NL" sz="2400" dirty="0"/>
              <a:t> stelt 1 vraag, een vrijwillige </a:t>
            </a:r>
            <a:r>
              <a:rPr lang="nl-NL" sz="2400" dirty="0" err="1"/>
              <a:t>lln</a:t>
            </a:r>
            <a:r>
              <a:rPr lang="nl-NL" sz="2400" dirty="0"/>
              <a:t> begint en antwoordt op de vraag, de </a:t>
            </a:r>
            <a:r>
              <a:rPr lang="nl-NL" sz="2400" dirty="0" err="1"/>
              <a:t>lkr</a:t>
            </a:r>
            <a:r>
              <a:rPr lang="nl-NL" sz="2400" dirty="0"/>
              <a:t> bedankt en laat de buur ook antwoorden, … zo komt iedereen om beurten aan bod. Belangrijk is dat de andere </a:t>
            </a:r>
            <a:r>
              <a:rPr lang="nl-NL" sz="2400" dirty="0" err="1"/>
              <a:t>lln</a:t>
            </a:r>
            <a:r>
              <a:rPr lang="nl-NL" sz="2400" dirty="0"/>
              <a:t> niet mogen reageren op de gegeven antwoorden. </a:t>
            </a:r>
            <a:r>
              <a:rPr lang="nl-BE" sz="2400" dirty="0"/>
              <a:t> </a:t>
            </a:r>
          </a:p>
          <a:p>
            <a:endParaRPr lang="nl-BE" sz="2400" dirty="0"/>
          </a:p>
        </p:txBody>
      </p:sp>
      <p:pic>
        <p:nvPicPr>
          <p:cNvPr id="6" name="Afbeelding 5">
            <a:hlinkClick r:id="rId2" action="ppaction://hlinksldjump"/>
            <a:extLst>
              <a:ext uri="{FF2B5EF4-FFF2-40B4-BE49-F238E27FC236}">
                <a16:creationId xmlns:a16="http://schemas.microsoft.com/office/drawing/2014/main" id="{0CAAF220-47C5-4219-B5C6-11D6E2E816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CD8C843A-8510-49C5-A062-70C527B7E336}"/>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428627634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9FD1690-D2A0-4FC1-B633-61CF2D513D7F}"/>
              </a:ext>
            </a:extLst>
          </p:cNvPr>
          <p:cNvSpPr>
            <a:spLocks noGrp="1"/>
          </p:cNvSpPr>
          <p:nvPr>
            <p:ph type="title"/>
          </p:nvPr>
        </p:nvSpPr>
        <p:spPr>
          <a:xfrm>
            <a:off x="838200" y="963877"/>
            <a:ext cx="3494362" cy="4930246"/>
          </a:xfrm>
        </p:spPr>
        <p:txBody>
          <a:bodyPr>
            <a:normAutofit/>
          </a:bodyPr>
          <a:lstStyle/>
          <a:p>
            <a:pPr algn="r"/>
            <a:r>
              <a:rPr lang="nl-NL" b="1">
                <a:solidFill>
                  <a:schemeClr val="accent1"/>
                </a:solidFill>
              </a:rPr>
              <a:t>Propschuiven</a:t>
            </a:r>
            <a:r>
              <a:rPr lang="nl-NL">
                <a:solidFill>
                  <a:schemeClr val="accent1"/>
                </a:solidFill>
              </a:rPr>
              <a:t> </a:t>
            </a:r>
            <a:br>
              <a:rPr lang="nl-BE">
                <a:solidFill>
                  <a:schemeClr val="accent1"/>
                </a:solidFill>
              </a:rPr>
            </a:br>
            <a:endParaRPr lang="nl-BE">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F04CC4B0-446F-4B01-B7AE-30F0592E1A49}"/>
              </a:ext>
            </a:extLst>
          </p:cNvPr>
          <p:cNvSpPr>
            <a:spLocks noGrp="1"/>
          </p:cNvSpPr>
          <p:nvPr>
            <p:ph idx="1"/>
          </p:nvPr>
        </p:nvSpPr>
        <p:spPr>
          <a:xfrm>
            <a:off x="4976031" y="963877"/>
            <a:ext cx="6377769" cy="4930246"/>
          </a:xfrm>
        </p:spPr>
        <p:txBody>
          <a:bodyPr anchor="ctr">
            <a:normAutofit/>
          </a:bodyPr>
          <a:lstStyle/>
          <a:p>
            <a:pPr marL="0" indent="0" fontAlgn="base">
              <a:buNone/>
            </a:pPr>
            <a:r>
              <a:rPr lang="nl-NL" sz="2400" dirty="0"/>
              <a:t>De </a:t>
            </a:r>
            <a:r>
              <a:rPr lang="nl-NL" sz="2400" dirty="0" err="1"/>
              <a:t>lln</a:t>
            </a:r>
            <a:r>
              <a:rPr lang="nl-NL" sz="2400" dirty="0"/>
              <a:t> gaan rechtstaan, een prop wordt lukraak doorgegeven aan alle klasleden, iedereen aan bod. Kunnen ze dezelfde route herhalen?</a:t>
            </a:r>
            <a:r>
              <a:rPr lang="nl-BE" sz="2400" dirty="0"/>
              <a:t> </a:t>
            </a:r>
          </a:p>
          <a:p>
            <a:endParaRPr lang="nl-BE" sz="2400" dirty="0"/>
          </a:p>
        </p:txBody>
      </p:sp>
      <p:pic>
        <p:nvPicPr>
          <p:cNvPr id="6" name="Afbeelding 5">
            <a:hlinkClick r:id="rId2" action="ppaction://hlinksldjump"/>
            <a:extLst>
              <a:ext uri="{FF2B5EF4-FFF2-40B4-BE49-F238E27FC236}">
                <a16:creationId xmlns:a16="http://schemas.microsoft.com/office/drawing/2014/main" id="{A4FBE5C4-3164-48D9-BE87-5986AD17E0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0849" y="6023516"/>
            <a:ext cx="371671" cy="385051"/>
          </a:xfrm>
          <a:prstGeom prst="rect">
            <a:avLst/>
          </a:prstGeom>
        </p:spPr>
      </p:pic>
      <p:pic>
        <p:nvPicPr>
          <p:cNvPr id="7" name="Afbeelding 6">
            <a:hlinkClick r:id="rId4" action="ppaction://hlinksldjump"/>
            <a:extLst>
              <a:ext uri="{FF2B5EF4-FFF2-40B4-BE49-F238E27FC236}">
                <a16:creationId xmlns:a16="http://schemas.microsoft.com/office/drawing/2014/main" id="{E250F1DE-1EF2-4BDC-9458-E0AE357B9E94}"/>
              </a:ext>
            </a:extLst>
          </p:cNvPr>
          <p:cNvPicPr>
            <a:picLocks noChangeAspect="1"/>
          </p:cNvPicPr>
          <p:nvPr/>
        </p:nvPicPr>
        <p:blipFill>
          <a:blip r:embed="rId5"/>
          <a:stretch>
            <a:fillRect/>
          </a:stretch>
        </p:blipFill>
        <p:spPr>
          <a:xfrm>
            <a:off x="11116402" y="6116274"/>
            <a:ext cx="474796" cy="223154"/>
          </a:xfrm>
          <a:prstGeom prst="rect">
            <a:avLst/>
          </a:prstGeom>
        </p:spPr>
      </p:pic>
    </p:spTree>
    <p:extLst>
      <p:ext uri="{BB962C8B-B14F-4D97-AF65-F5344CB8AC3E}">
        <p14:creationId xmlns:p14="http://schemas.microsoft.com/office/powerpoint/2010/main" val="87408776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326</TotalTime>
  <Words>3974</Words>
  <Application>Microsoft Office PowerPoint</Application>
  <PresentationFormat>Breedbeeld</PresentationFormat>
  <Paragraphs>540</Paragraphs>
  <Slides>139</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139</vt:i4>
      </vt:variant>
    </vt:vector>
  </HeadingPairs>
  <TitlesOfParts>
    <vt:vector size="144" baseType="lpstr">
      <vt:lpstr>Arial</vt:lpstr>
      <vt:lpstr>Calibri</vt:lpstr>
      <vt:lpstr>Calibri Light</vt:lpstr>
      <vt:lpstr>Times New Roman</vt:lpstr>
      <vt:lpstr>Kantoorthema</vt:lpstr>
      <vt:lpstr>Didactische inspiratie </vt:lpstr>
      <vt:lpstr>Taxonomie van Bloom- niet inhoudsgericht</vt:lpstr>
      <vt:lpstr>Alfabetisch</vt:lpstr>
      <vt:lpstr>Herinneren</vt:lpstr>
      <vt:lpstr>Begrijpen</vt:lpstr>
      <vt:lpstr>Toepassen</vt:lpstr>
      <vt:lpstr>Analyseren</vt:lpstr>
      <vt:lpstr>Evalueren</vt:lpstr>
      <vt:lpstr>Creëren</vt:lpstr>
      <vt:lpstr>Sfeer en groepsverdeling</vt:lpstr>
      <vt:lpstr>differentiatie</vt:lpstr>
      <vt:lpstr>Aandacht en activeren</vt:lpstr>
      <vt:lpstr>A</vt:lpstr>
      <vt:lpstr>B</vt:lpstr>
      <vt:lpstr>C</vt:lpstr>
      <vt:lpstr>D</vt:lpstr>
      <vt:lpstr>E</vt:lpstr>
      <vt:lpstr>F</vt:lpstr>
      <vt:lpstr>G</vt:lpstr>
      <vt:lpstr>H</vt:lpstr>
      <vt:lpstr>I</vt:lpstr>
      <vt:lpstr>J</vt:lpstr>
      <vt:lpstr>K</vt:lpstr>
      <vt:lpstr>L</vt:lpstr>
      <vt:lpstr>M</vt:lpstr>
      <vt:lpstr>N</vt:lpstr>
      <vt:lpstr>O</vt:lpstr>
      <vt:lpstr>P</vt:lpstr>
      <vt:lpstr>Q</vt:lpstr>
      <vt:lpstr>R</vt:lpstr>
      <vt:lpstr>S</vt:lpstr>
      <vt:lpstr>T</vt:lpstr>
      <vt:lpstr>U</vt:lpstr>
      <vt:lpstr>V</vt:lpstr>
      <vt:lpstr>W</vt:lpstr>
      <vt:lpstr>X</vt:lpstr>
      <vt:lpstr>Y</vt:lpstr>
      <vt:lpstr>Z</vt:lpstr>
      <vt:lpstr>Aanvinken wat anderen reeds antwoordden   H</vt:lpstr>
      <vt:lpstr>Antwoord op blad noteren en in de lucht tonen H</vt:lpstr>
      <vt:lpstr>Bergwandeling  </vt:lpstr>
      <vt:lpstr>Beslis zelf H, B, T, A, E, C </vt:lpstr>
      <vt:lpstr>Brainstorm H </vt:lpstr>
      <vt:lpstr>Brief aan Mona B</vt:lpstr>
      <vt:lpstr>BV-interview H, B, T, E </vt:lpstr>
      <vt:lpstr>Carrouselgesprek H </vt:lpstr>
      <vt:lpstr>De stoel  T, A</vt:lpstr>
      <vt:lpstr>Elkaar bevragen H, B, T </vt:lpstr>
      <vt:lpstr>Elkaar uitleg geven  H, B, T </vt:lpstr>
      <vt:lpstr>Even spieken  </vt:lpstr>
      <vt:lpstr>Geblinddoekte wandeling  </vt:lpstr>
      <vt:lpstr>Google Forms H, B, T, E </vt:lpstr>
      <vt:lpstr>Groepsdiscussie met elk voorwerpen in de hand </vt:lpstr>
      <vt:lpstr>Handtekeningen verzamelen  </vt:lpstr>
      <vt:lpstr>Herhalingsoefeningen vanuit de verschillende cognitieve processen  </vt:lpstr>
      <vt:lpstr>High Five H, B</vt:lpstr>
      <vt:lpstr>Ik ben de enige die... </vt:lpstr>
      <vt:lpstr>Ik ga op reis en ik neem mee H</vt:lpstr>
      <vt:lpstr>Individueel een stukje leerinhoud verwerken H, B, T</vt:lpstr>
      <vt:lpstr>Info filmpje maken over A, C</vt:lpstr>
      <vt:lpstr>Inhoud delen en elkaar uitleggen B</vt:lpstr>
      <vt:lpstr>Interessegroepjes  </vt:lpstr>
      <vt:lpstr>Joker  </vt:lpstr>
      <vt:lpstr>Kaartjes met verschillende rollen T</vt:lpstr>
      <vt:lpstr>Kahoot  H, B</vt:lpstr>
      <vt:lpstr>Kern noteren H, B </vt:lpstr>
      <vt:lpstr>Kies</vt:lpstr>
      <vt:lpstr>Klapke  </vt:lpstr>
      <vt:lpstr>Klasthermometer   </vt:lpstr>
      <vt:lpstr>Kleurtjes snoepjes of zo  </vt:lpstr>
      <vt:lpstr>Klinker roepen   </vt:lpstr>
      <vt:lpstr>Knooppunt H, B </vt:lpstr>
      <vt:lpstr>Koeien en eenden  </vt:lpstr>
      <vt:lpstr>Korte wandeling buiten  </vt:lpstr>
      <vt:lpstr>Kruiswoordraadsel opstellen  H</vt:lpstr>
      <vt:lpstr>Laat je vallen en ik vang jou  </vt:lpstr>
      <vt:lpstr>Labo opdracht T</vt:lpstr>
      <vt:lpstr>Lees en vraag H, B </vt:lpstr>
      <vt:lpstr>Liedjes zingen en door elkaar lopen   </vt:lpstr>
      <vt:lpstr>Luchtjes </vt:lpstr>
      <vt:lpstr>Leergroep B, T, A, C </vt:lpstr>
      <vt:lpstr>Memory H </vt:lpstr>
      <vt:lpstr>Nearpod H, B, T, E </vt:lpstr>
      <vt:lpstr>Neem door en post wat nog onduidelijk is B </vt:lpstr>
      <vt:lpstr>Niveaugroepjes  </vt:lpstr>
      <vt:lpstr>Nut duidelijk weergeven  </vt:lpstr>
      <vt:lpstr>Om beurten een antwoord op de vraag noteren H, B, T </vt:lpstr>
      <vt:lpstr>Online groepjesmaker </vt:lpstr>
      <vt:lpstr>Oogtikker  </vt:lpstr>
      <vt:lpstr>Opdracht ruilen H, B </vt:lpstr>
      <vt:lpstr>Padlet H, B </vt:lpstr>
      <vt:lpstr>Peer-evaluatie E  </vt:lpstr>
      <vt:lpstr>Plickers H, B, T  </vt:lpstr>
      <vt:lpstr>Poster maken B, A, C </vt:lpstr>
      <vt:lpstr>Postkaarten/ puzzel samen leggen H, B </vt:lpstr>
      <vt:lpstr>Powtoon H, B </vt:lpstr>
      <vt:lpstr>Praatstok  </vt:lpstr>
      <vt:lpstr>Proactieve cirkel / ‘rondeke’  </vt:lpstr>
      <vt:lpstr>Propschuiven  </vt:lpstr>
      <vt:lpstr>Quizziz – H, B </vt:lpstr>
      <vt:lpstr>Rechtstaan i.p.v. handopsteken  </vt:lpstr>
      <vt:lpstr>Rode en groene kaartjes H  </vt:lpstr>
      <vt:lpstr>Schoenenspel  </vt:lpstr>
      <vt:lpstr>Schrijf een leuk kaartje aan...  </vt:lpstr>
      <vt:lpstr>Slide-ly C </vt:lpstr>
      <vt:lpstr>Socrative  H, B, E</vt:lpstr>
      <vt:lpstr>Spring naar voren  </vt:lpstr>
      <vt:lpstr>Sprookje schrijven T, C</vt:lpstr>
      <vt:lpstr>Stille lange rij  </vt:lpstr>
      <vt:lpstr>Stop-motion filmpje A,C </vt:lpstr>
      <vt:lpstr>Stripverhaal/ fotoverhaal C </vt:lpstr>
      <vt:lpstr>Tafelrondje om beurt H, B </vt:lpstr>
      <vt:lpstr>Tafelrondje simultaan H, B </vt:lpstr>
      <vt:lpstr>Tagxedo A </vt:lpstr>
      <vt:lpstr>Teken wat wordt verteld H, B </vt:lpstr>
      <vt:lpstr>Tellen tot 10  </vt:lpstr>
      <vt:lpstr>Tijdslijn maken H, A, C </vt:lpstr>
      <vt:lpstr>Touwtje trek  </vt:lpstr>
      <vt:lpstr>Tweegesprek H, B </vt:lpstr>
      <vt:lpstr>Van klein naar groot B </vt:lpstr>
      <vt:lpstr>Vat samen en ruil B </vt:lpstr>
      <vt:lpstr>Vragentrommel H, B, T, E </vt:lpstr>
      <vt:lpstr>Vul de zin aan H </vt:lpstr>
      <vt:lpstr>Wat heb je onthouden? H  </vt:lpstr>
      <vt:lpstr>Wat/Wie ben ik? H, B </vt:lpstr>
      <vt:lpstr>Weerwolven  </vt:lpstr>
      <vt:lpstr>Welk nut heeft deze inhoud concreet? T </vt:lpstr>
      <vt:lpstr>Welke hoek van het klaslokaal kies je? H, E, B</vt:lpstr>
      <vt:lpstr>Woordenslang H </vt:lpstr>
      <vt:lpstr>Woordenspin H </vt:lpstr>
      <vt:lpstr>Verbuga B, T </vt:lpstr>
      <vt:lpstr>Zeg en schrijf H, B, T </vt:lpstr>
      <vt:lpstr>Pictoselector H, A, C </vt:lpstr>
      <vt:lpstr>Escaperoom B, T, A, C </vt:lpstr>
      <vt:lpstr>Pecha Kucha A, E, C </vt:lpstr>
      <vt:lpstr>Zet een  actie op C</vt:lpstr>
      <vt:lpstr>Zet de klok H, B, T </vt:lpstr>
      <vt:lpstr>Zoek de eenheid H, A </vt:lpstr>
      <vt:lpstr>Placemats H, B, 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Didactische inspiratie</dc:title>
  <dc:creator>leen soenen</dc:creator>
  <cp:lastModifiedBy>inge vandeputte</cp:lastModifiedBy>
  <cp:revision>21</cp:revision>
  <dcterms:created xsi:type="dcterms:W3CDTF">2019-01-19T10:52:54Z</dcterms:created>
  <dcterms:modified xsi:type="dcterms:W3CDTF">2019-07-13T06:37:42Z</dcterms:modified>
</cp:coreProperties>
</file>